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3" r:id="rId1"/>
  </p:sldMasterIdLst>
  <p:sldIdLst>
    <p:sldId id="256" r:id="rId2"/>
    <p:sldId id="257" r:id="rId3"/>
    <p:sldId id="258" r:id="rId4"/>
    <p:sldId id="260" r:id="rId5"/>
    <p:sldId id="261" r:id="rId6"/>
    <p:sldId id="262"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8BA9F-3097-B000-D6A6-D72B3CC73353}" v="10" dt="2021-04-03T20:07:38.019"/>
    <p1510:client id="{D6496C28-9B38-4A73-8724-10DEAB806CB0}" v="1426" dt="2021-04-03T16:08:01.843"/>
    <p1510:client id="{D8824708-55EC-AD49-B0D6-6F04989F9ABE}" v="52" dt="2021-04-03T22:37:03.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14" autoAdjust="0"/>
    <p:restoredTop sz="94660"/>
  </p:normalViewPr>
  <p:slideViewPr>
    <p:cSldViewPr snapToGrid="0">
      <p:cViewPr varScale="1">
        <p:scale>
          <a:sx n="76" d="100"/>
          <a:sy n="76" d="100"/>
        </p:scale>
        <p:origin x="160"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3T15:37:07.369"/>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3T19:02:20.228"/>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3T19:15:44.877"/>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3T19:21:11.103"/>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3T19:23:47.922"/>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April 3,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13897444"/>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April 3,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7854605"/>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April 3,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76654411"/>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April 3,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06438943"/>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April 3,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96719445"/>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April 3,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172511586"/>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April 3,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96612"/>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April 3,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3615806"/>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April 3,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92665144"/>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April 3,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78474331"/>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April 3,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41429715"/>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April 3,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83552606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92"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customXml" Target="../ink/ink3.xml"/><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hyperlink" Target="http://whatelseison.tv/2014/02/28/rupauls-drag-race-season-6-episode-1-rupauls-big-openin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customXml" Target="../ink/ink5.xml"/><Relationship Id="rId7"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sychologytoday.com/us/basics/personality" TargetMode="External"/><Relationship Id="rId2" Type="http://schemas.openxmlformats.org/officeDocument/2006/relationships/hyperlink" Target="https://www.psychologytoday.com/us/basics/gender" TargetMode="External"/><Relationship Id="rId1" Type="http://schemas.openxmlformats.org/officeDocument/2006/relationships/slideLayout" Target="../slideLayouts/slideLayout2.xml"/><Relationship Id="rId4" Type="http://schemas.openxmlformats.org/officeDocument/2006/relationships/hyperlink" Target="https://www.psychologytoday.com/us/basics/identit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Colored powder on black background">
            <a:extLst>
              <a:ext uri="{FF2B5EF4-FFF2-40B4-BE49-F238E27FC236}">
                <a16:creationId xmlns:a16="http://schemas.microsoft.com/office/drawing/2014/main" id="{537036B4-6572-46B7-9577-92C853E16EE1}"/>
              </a:ext>
            </a:extLst>
          </p:cNvPr>
          <p:cNvPicPr>
            <a:picLocks noChangeAspect="1"/>
          </p:cNvPicPr>
          <p:nvPr/>
        </p:nvPicPr>
        <p:blipFill rotWithShape="1">
          <a:blip r:embed="rId4"/>
          <a:srcRect t="442"/>
          <a:stretch/>
        </p:blipFill>
        <p:spPr>
          <a:xfrm>
            <a:off x="20" y="10"/>
            <a:ext cx="12191980" cy="6857990"/>
          </a:xfrm>
          <a:prstGeom prst="rect">
            <a:avLst/>
          </a:prstGeom>
        </p:spPr>
      </p:pic>
      <p:sp useBgFill="1">
        <p:nvSpPr>
          <p:cNvPr id="27" name="Freeform: Shape 26">
            <a:extLst>
              <a:ext uri="{FF2B5EF4-FFF2-40B4-BE49-F238E27FC236}">
                <a16:creationId xmlns:a16="http://schemas.microsoft.com/office/drawing/2014/main" id="{9752D771-2D72-4B2C-B816-121D10C38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58D2EC0A-5E54-424F-BE02-26DFFEBD6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704665" y="1253925"/>
            <a:ext cx="3353466" cy="2068992"/>
          </a:xfrm>
        </p:spPr>
        <p:txBody>
          <a:bodyPr anchor="b">
            <a:normAutofit/>
          </a:bodyPr>
          <a:lstStyle/>
          <a:p>
            <a:r>
              <a:rPr lang="en-US"/>
              <a:t>Cultural immersion experience</a:t>
            </a:r>
          </a:p>
        </p:txBody>
      </p:sp>
      <p:sp>
        <p:nvSpPr>
          <p:cNvPr id="3" name="Subtitle 2"/>
          <p:cNvSpPr>
            <a:spLocks noGrp="1"/>
          </p:cNvSpPr>
          <p:nvPr>
            <p:ph type="subTitle" idx="1"/>
          </p:nvPr>
        </p:nvSpPr>
        <p:spPr>
          <a:xfrm>
            <a:off x="1093694" y="3477169"/>
            <a:ext cx="2545977" cy="825890"/>
          </a:xfrm>
        </p:spPr>
        <p:txBody>
          <a:bodyPr vert="horz" lIns="91440" tIns="45720" rIns="91440" bIns="45720" rtlCol="0" anchor="t">
            <a:normAutofit/>
          </a:bodyPr>
          <a:lstStyle/>
          <a:p>
            <a:pPr>
              <a:lnSpc>
                <a:spcPct val="90000"/>
              </a:lnSpc>
            </a:pPr>
            <a:r>
              <a:rPr lang="en-US" sz="1100">
                <a:ea typeface="Batang"/>
              </a:rPr>
              <a:t>Ashley Connell</a:t>
            </a:r>
            <a:r>
              <a:rPr lang="en-US" sz="1100" dirty="0">
                <a:ea typeface="Batang"/>
              </a:rPr>
              <a:t> </a:t>
            </a:r>
          </a:p>
          <a:p>
            <a:pPr>
              <a:lnSpc>
                <a:spcPct val="90000"/>
              </a:lnSpc>
            </a:pPr>
            <a:r>
              <a:rPr lang="en-US" sz="1100" dirty="0">
                <a:ea typeface="Batang"/>
              </a:rPr>
              <a:t>Human services 346:  Diversity </a:t>
            </a:r>
            <a:r>
              <a:rPr lang="en-US" sz="1100">
                <a:ea typeface="Batang"/>
              </a:rPr>
              <a:t>Issues in Human Services</a:t>
            </a:r>
          </a:p>
        </p:txBody>
      </p:sp>
      <p:sp>
        <p:nvSpPr>
          <p:cNvPr id="31" name="Rectangle 6">
            <a:extLst>
              <a:ext uri="{FF2B5EF4-FFF2-40B4-BE49-F238E27FC236}">
                <a16:creationId xmlns:a16="http://schemas.microsoft.com/office/drawing/2014/main" id="{DDCE5572-4319-4D42-813F-C8C69C08C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542">
            <a:off x="1791736" y="491177"/>
            <a:ext cx="114989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Recording Apr 3, 2021 at 6:36:53 PM" descr="Audio Recording Apr 3, 2021 at 6:36:53 PM">
            <a:hlinkClick r:id="" action="ppaction://media"/>
            <a:extLst>
              <a:ext uri="{FF2B5EF4-FFF2-40B4-BE49-F238E27FC236}">
                <a16:creationId xmlns:a16="http://schemas.microsoft.com/office/drawing/2014/main" id="{BDE6EA1C-395C-554C-9B17-00B5B7178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9066" y="50799"/>
            <a:ext cx="812800" cy="812800"/>
          </a:xfrm>
          <a:prstGeom prst="rect">
            <a:avLst/>
          </a:prstGeom>
        </p:spPr>
      </p:pic>
    </p:spTree>
    <p:extLst>
      <p:ext uri="{BB962C8B-B14F-4D97-AF65-F5344CB8AC3E}">
        <p14:creationId xmlns:p14="http://schemas.microsoft.com/office/powerpoint/2010/main" val="3402371617"/>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2515456E-B1B1-48C1-8164-7E567F5D4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EA8CF0DC-D23A-4CA2-8463-27F899283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B8A381C4-0C0D-491F-90D8-63CF760B4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5698">
            <a:off x="-195643" y="67946"/>
            <a:ext cx="6408310" cy="6912725"/>
          </a:xfrm>
          <a:custGeom>
            <a:avLst/>
            <a:gdLst>
              <a:gd name="connsiteX0" fmla="*/ 0 w 6408310"/>
              <a:gd name="connsiteY0" fmla="*/ 108934 h 6912725"/>
              <a:gd name="connsiteX1" fmla="*/ 1911522 w 6408310"/>
              <a:gd name="connsiteY1" fmla="*/ 0 h 6912725"/>
              <a:gd name="connsiteX2" fmla="*/ 1916026 w 6408310"/>
              <a:gd name="connsiteY2" fmla="*/ 4704 h 6912725"/>
              <a:gd name="connsiteX3" fmla="*/ 1911112 w 6408310"/>
              <a:gd name="connsiteY3" fmla="*/ 17418 h 6912725"/>
              <a:gd name="connsiteX4" fmla="*/ 1972871 w 6408310"/>
              <a:gd name="connsiteY4" fmla="*/ 72530 h 6912725"/>
              <a:gd name="connsiteX5" fmla="*/ 2069180 w 6408310"/>
              <a:gd name="connsiteY5" fmla="*/ 173199 h 6912725"/>
              <a:gd name="connsiteX6" fmla="*/ 2131569 w 6408310"/>
              <a:gd name="connsiteY6" fmla="*/ 227805 h 6912725"/>
              <a:gd name="connsiteX7" fmla="*/ 2162747 w 6408310"/>
              <a:gd name="connsiteY7" fmla="*/ 239714 h 6912725"/>
              <a:gd name="connsiteX8" fmla="*/ 2220499 w 6408310"/>
              <a:gd name="connsiteY8" fmla="*/ 289903 h 6912725"/>
              <a:gd name="connsiteX9" fmla="*/ 2381978 w 6408310"/>
              <a:gd name="connsiteY9" fmla="*/ 391093 h 6912725"/>
              <a:gd name="connsiteX10" fmla="*/ 2445910 w 6408310"/>
              <a:gd name="connsiteY10" fmla="*/ 463815 h 6912725"/>
              <a:gd name="connsiteX11" fmla="*/ 2531236 w 6408310"/>
              <a:gd name="connsiteY11" fmla="*/ 600817 h 6912725"/>
              <a:gd name="connsiteX12" fmla="*/ 2617149 w 6408310"/>
              <a:gd name="connsiteY12" fmla="*/ 703748 h 6912725"/>
              <a:gd name="connsiteX13" fmla="*/ 2650333 w 6408310"/>
              <a:gd name="connsiteY13" fmla="*/ 720900 h 6912725"/>
              <a:gd name="connsiteX14" fmla="*/ 2705541 w 6408310"/>
              <a:gd name="connsiteY14" fmla="*/ 750090 h 6912725"/>
              <a:gd name="connsiteX15" fmla="*/ 2757210 w 6408310"/>
              <a:gd name="connsiteY15" fmla="*/ 789489 h 6912725"/>
              <a:gd name="connsiteX16" fmla="*/ 2791660 w 6408310"/>
              <a:gd name="connsiteY16" fmla="*/ 816041 h 6912725"/>
              <a:gd name="connsiteX17" fmla="*/ 2840975 w 6408310"/>
              <a:gd name="connsiteY17" fmla="*/ 842225 h 6912725"/>
              <a:gd name="connsiteX18" fmla="*/ 2917970 w 6408310"/>
              <a:gd name="connsiteY18" fmla="*/ 879392 h 6912725"/>
              <a:gd name="connsiteX19" fmla="*/ 2957236 w 6408310"/>
              <a:gd name="connsiteY19" fmla="*/ 906835 h 6912725"/>
              <a:gd name="connsiteX20" fmla="*/ 3117215 w 6408310"/>
              <a:gd name="connsiteY20" fmla="*/ 1073714 h 6912725"/>
              <a:gd name="connsiteX21" fmla="*/ 3250958 w 6408310"/>
              <a:gd name="connsiteY21" fmla="*/ 1130397 h 6912725"/>
              <a:gd name="connsiteX22" fmla="*/ 3496717 w 6408310"/>
              <a:gd name="connsiteY22" fmla="*/ 1260412 h 6912725"/>
              <a:gd name="connsiteX23" fmla="*/ 3494992 w 6408310"/>
              <a:gd name="connsiteY23" fmla="*/ 1268283 h 6912725"/>
              <a:gd name="connsiteX24" fmla="*/ 3508993 w 6408310"/>
              <a:gd name="connsiteY24" fmla="*/ 1287737 h 6912725"/>
              <a:gd name="connsiteX25" fmla="*/ 3512115 w 6408310"/>
              <a:gd name="connsiteY25" fmla="*/ 1288544 h 6912725"/>
              <a:gd name="connsiteX26" fmla="*/ 3548697 w 6408310"/>
              <a:gd name="connsiteY26" fmla="*/ 1363739 h 6912725"/>
              <a:gd name="connsiteX27" fmla="*/ 3656567 w 6408310"/>
              <a:gd name="connsiteY27" fmla="*/ 1479533 h 6912725"/>
              <a:gd name="connsiteX28" fmla="*/ 3661987 w 6408310"/>
              <a:gd name="connsiteY28" fmla="*/ 1491779 h 6912725"/>
              <a:gd name="connsiteX29" fmla="*/ 3667389 w 6408310"/>
              <a:gd name="connsiteY29" fmla="*/ 1495409 h 6912725"/>
              <a:gd name="connsiteX30" fmla="*/ 3800461 w 6408310"/>
              <a:gd name="connsiteY30" fmla="*/ 1696689 h 6912725"/>
              <a:gd name="connsiteX31" fmla="*/ 3933737 w 6408310"/>
              <a:gd name="connsiteY31" fmla="*/ 1853325 h 6912725"/>
              <a:gd name="connsiteX32" fmla="*/ 3946446 w 6408310"/>
              <a:gd name="connsiteY32" fmla="*/ 1903446 h 6912725"/>
              <a:gd name="connsiteX33" fmla="*/ 3960581 w 6408310"/>
              <a:gd name="connsiteY33" fmla="*/ 1913244 h 6912725"/>
              <a:gd name="connsiteX34" fmla="*/ 4015111 w 6408310"/>
              <a:gd name="connsiteY34" fmla="*/ 1956512 h 6912725"/>
              <a:gd name="connsiteX35" fmla="*/ 4070740 w 6408310"/>
              <a:gd name="connsiteY35" fmla="*/ 1999693 h 6912725"/>
              <a:gd name="connsiteX36" fmla="*/ 4091495 w 6408310"/>
              <a:gd name="connsiteY36" fmla="*/ 2064313 h 6912725"/>
              <a:gd name="connsiteX37" fmla="*/ 4118353 w 6408310"/>
              <a:gd name="connsiteY37" fmla="*/ 2073901 h 6912725"/>
              <a:gd name="connsiteX38" fmla="*/ 4123293 w 6408310"/>
              <a:gd name="connsiteY38" fmla="*/ 2075261 h 6912725"/>
              <a:gd name="connsiteX39" fmla="*/ 4166582 w 6408310"/>
              <a:gd name="connsiteY39" fmla="*/ 2120685 h 6912725"/>
              <a:gd name="connsiteX40" fmla="*/ 4213721 w 6408310"/>
              <a:gd name="connsiteY40" fmla="*/ 2168493 h 6912725"/>
              <a:gd name="connsiteX41" fmla="*/ 4250795 w 6408310"/>
              <a:gd name="connsiteY41" fmla="*/ 2261746 h 6912725"/>
              <a:gd name="connsiteX42" fmla="*/ 4295408 w 6408310"/>
              <a:gd name="connsiteY42" fmla="*/ 2340515 h 6912725"/>
              <a:gd name="connsiteX43" fmla="*/ 4318976 w 6408310"/>
              <a:gd name="connsiteY43" fmla="*/ 2371504 h 6912725"/>
              <a:gd name="connsiteX44" fmla="*/ 4323314 w 6408310"/>
              <a:gd name="connsiteY44" fmla="*/ 2378166 h 6912725"/>
              <a:gd name="connsiteX45" fmla="*/ 4323235 w 6408310"/>
              <a:gd name="connsiteY45" fmla="*/ 2378475 h 6912725"/>
              <a:gd name="connsiteX46" fmla="*/ 4327479 w 6408310"/>
              <a:gd name="connsiteY46" fmla="*/ 2385858 h 6912725"/>
              <a:gd name="connsiteX47" fmla="*/ 4331226 w 6408310"/>
              <a:gd name="connsiteY47" fmla="*/ 2390318 h 6912725"/>
              <a:gd name="connsiteX48" fmla="*/ 4339643 w 6408310"/>
              <a:gd name="connsiteY48" fmla="*/ 2403246 h 6912725"/>
              <a:gd name="connsiteX49" fmla="*/ 4341435 w 6408310"/>
              <a:gd name="connsiteY49" fmla="*/ 2408870 h 6912725"/>
              <a:gd name="connsiteX50" fmla="*/ 4340548 w 6408310"/>
              <a:gd name="connsiteY50" fmla="*/ 2412798 h 6912725"/>
              <a:gd name="connsiteX51" fmla="*/ 4351634 w 6408310"/>
              <a:gd name="connsiteY51" fmla="*/ 2443869 h 6912725"/>
              <a:gd name="connsiteX52" fmla="*/ 4380688 w 6408310"/>
              <a:gd name="connsiteY52" fmla="*/ 2504819 h 6912725"/>
              <a:gd name="connsiteX53" fmla="*/ 4399892 w 6408310"/>
              <a:gd name="connsiteY53" fmla="*/ 2537002 h 6912725"/>
              <a:gd name="connsiteX54" fmla="*/ 4449690 w 6408310"/>
              <a:gd name="connsiteY54" fmla="*/ 2628144 h 6912725"/>
              <a:gd name="connsiteX55" fmla="*/ 4512427 w 6408310"/>
              <a:gd name="connsiteY55" fmla="*/ 2840755 h 6912725"/>
              <a:gd name="connsiteX56" fmla="*/ 4591091 w 6408310"/>
              <a:gd name="connsiteY56" fmla="*/ 3036586 h 6912725"/>
              <a:gd name="connsiteX57" fmla="*/ 4757297 w 6408310"/>
              <a:gd name="connsiteY57" fmla="*/ 3388741 h 6912725"/>
              <a:gd name="connsiteX58" fmla="*/ 4755264 w 6408310"/>
              <a:gd name="connsiteY58" fmla="*/ 3461211 h 6912725"/>
              <a:gd name="connsiteX59" fmla="*/ 4776842 w 6408310"/>
              <a:gd name="connsiteY59" fmla="*/ 3503606 h 6912725"/>
              <a:gd name="connsiteX60" fmla="*/ 4815953 w 6408310"/>
              <a:gd name="connsiteY60" fmla="*/ 3543897 h 6912725"/>
              <a:gd name="connsiteX61" fmla="*/ 4826382 w 6408310"/>
              <a:gd name="connsiteY61" fmla="*/ 3589602 h 6912725"/>
              <a:gd name="connsiteX62" fmla="*/ 4900664 w 6408310"/>
              <a:gd name="connsiteY62" fmla="*/ 3697326 h 6912725"/>
              <a:gd name="connsiteX63" fmla="*/ 4944717 w 6408310"/>
              <a:gd name="connsiteY63" fmla="*/ 3795461 h 6912725"/>
              <a:gd name="connsiteX64" fmla="*/ 4981260 w 6408310"/>
              <a:gd name="connsiteY64" fmla="*/ 3887734 h 6912725"/>
              <a:gd name="connsiteX65" fmla="*/ 5000423 w 6408310"/>
              <a:gd name="connsiteY65" fmla="*/ 3933089 h 6912725"/>
              <a:gd name="connsiteX66" fmla="*/ 5033013 w 6408310"/>
              <a:gd name="connsiteY66" fmla="*/ 3937041 h 6912725"/>
              <a:gd name="connsiteX67" fmla="*/ 5081597 w 6408310"/>
              <a:gd name="connsiteY67" fmla="*/ 4013154 h 6912725"/>
              <a:gd name="connsiteX68" fmla="*/ 5088052 w 6408310"/>
              <a:gd name="connsiteY68" fmla="*/ 4027525 h 6912725"/>
              <a:gd name="connsiteX69" fmla="*/ 5189054 w 6408310"/>
              <a:gd name="connsiteY69" fmla="*/ 4098668 h 6912725"/>
              <a:gd name="connsiteX70" fmla="*/ 5228545 w 6408310"/>
              <a:gd name="connsiteY70" fmla="*/ 4146658 h 6912725"/>
              <a:gd name="connsiteX71" fmla="*/ 5268336 w 6408310"/>
              <a:gd name="connsiteY71" fmla="*/ 4194504 h 6912725"/>
              <a:gd name="connsiteX72" fmla="*/ 5317950 w 6408310"/>
              <a:gd name="connsiteY72" fmla="*/ 4267325 h 6912725"/>
              <a:gd name="connsiteX73" fmla="*/ 5598270 w 6408310"/>
              <a:gd name="connsiteY73" fmla="*/ 4563876 h 6912725"/>
              <a:gd name="connsiteX74" fmla="*/ 5833068 w 6408310"/>
              <a:gd name="connsiteY74" fmla="*/ 5016605 h 6912725"/>
              <a:gd name="connsiteX75" fmla="*/ 6045916 w 6408310"/>
              <a:gd name="connsiteY75" fmla="*/ 5405287 h 6912725"/>
              <a:gd name="connsiteX76" fmla="*/ 6117737 w 6408310"/>
              <a:gd name="connsiteY76" fmla="*/ 5538137 h 6912725"/>
              <a:gd name="connsiteX77" fmla="*/ 6144230 w 6408310"/>
              <a:gd name="connsiteY77" fmla="*/ 5635151 h 6912725"/>
              <a:gd name="connsiteX78" fmla="*/ 6176742 w 6408310"/>
              <a:gd name="connsiteY78" fmla="*/ 5809044 h 6912725"/>
              <a:gd name="connsiteX79" fmla="*/ 6245199 w 6408310"/>
              <a:gd name="connsiteY79" fmla="*/ 6038018 h 6912725"/>
              <a:gd name="connsiteX80" fmla="*/ 6303931 w 6408310"/>
              <a:gd name="connsiteY80" fmla="*/ 6175618 h 6912725"/>
              <a:gd name="connsiteX81" fmla="*/ 6336313 w 6408310"/>
              <a:gd name="connsiteY81" fmla="*/ 6345837 h 6912725"/>
              <a:gd name="connsiteX82" fmla="*/ 6401195 w 6408310"/>
              <a:gd name="connsiteY82" fmla="*/ 6542084 h 6912725"/>
              <a:gd name="connsiteX83" fmla="*/ 6408310 w 6408310"/>
              <a:gd name="connsiteY83" fmla="*/ 6612865 h 6912725"/>
              <a:gd name="connsiteX84" fmla="*/ 1146484 w 6408310"/>
              <a:gd name="connsiteY84" fmla="*/ 6912725 h 6912725"/>
              <a:gd name="connsiteX85" fmla="*/ 1108438 w 6408310"/>
              <a:gd name="connsiteY85" fmla="*/ 6825083 h 6912725"/>
              <a:gd name="connsiteX86" fmla="*/ 997867 w 6408310"/>
              <a:gd name="connsiteY86" fmla="*/ 6378703 h 6912725"/>
              <a:gd name="connsiteX87" fmla="*/ 858750 w 6408310"/>
              <a:gd name="connsiteY87" fmla="*/ 5923784 h 6912725"/>
              <a:gd name="connsiteX88" fmla="*/ 860408 w 6408310"/>
              <a:gd name="connsiteY88" fmla="*/ 5860728 h 6912725"/>
              <a:gd name="connsiteX89" fmla="*/ 853644 w 6408310"/>
              <a:gd name="connsiteY89" fmla="*/ 5771381 h 6912725"/>
              <a:gd name="connsiteX90" fmla="*/ 852164 w 6408310"/>
              <a:gd name="connsiteY90" fmla="*/ 5615193 h 6912725"/>
              <a:gd name="connsiteX91" fmla="*/ 831986 w 6408310"/>
              <a:gd name="connsiteY91" fmla="*/ 5402745 h 6912725"/>
              <a:gd name="connsiteX92" fmla="*/ 759590 w 6408310"/>
              <a:gd name="connsiteY92" fmla="*/ 5239800 h 6912725"/>
              <a:gd name="connsiteX93" fmla="*/ 767251 w 6408310"/>
              <a:gd name="connsiteY93" fmla="*/ 5227414 h 6912725"/>
              <a:gd name="connsiteX94" fmla="*/ 745427 w 6408310"/>
              <a:gd name="connsiteY94" fmla="*/ 5118958 h 6912725"/>
              <a:gd name="connsiteX95" fmla="*/ 635950 w 6408310"/>
              <a:gd name="connsiteY95" fmla="*/ 4788294 h 6912725"/>
              <a:gd name="connsiteX96" fmla="*/ 558787 w 6408310"/>
              <a:gd name="connsiteY96" fmla="*/ 4518070 h 6912725"/>
              <a:gd name="connsiteX97" fmla="*/ 555530 w 6408310"/>
              <a:gd name="connsiteY97" fmla="*/ 4444433 h 6912725"/>
              <a:gd name="connsiteX98" fmla="*/ 549378 w 6408310"/>
              <a:gd name="connsiteY98" fmla="*/ 4320965 h 6912725"/>
              <a:gd name="connsiteX99" fmla="*/ 572361 w 6408310"/>
              <a:gd name="connsiteY99" fmla="*/ 4232369 h 6912725"/>
              <a:gd name="connsiteX100" fmla="*/ 556288 w 6408310"/>
              <a:gd name="connsiteY100" fmla="*/ 4127673 h 6912725"/>
              <a:gd name="connsiteX101" fmla="*/ 506660 w 6408310"/>
              <a:gd name="connsiteY101" fmla="*/ 3821119 h 6912725"/>
              <a:gd name="connsiteX102" fmla="*/ 494791 w 6408310"/>
              <a:gd name="connsiteY102" fmla="*/ 3723556 h 6912725"/>
              <a:gd name="connsiteX103" fmla="*/ 490230 w 6408310"/>
              <a:gd name="connsiteY103" fmla="*/ 3508893 h 6912725"/>
              <a:gd name="connsiteX104" fmla="*/ 484223 w 6408310"/>
              <a:gd name="connsiteY104" fmla="*/ 3233179 h 6912725"/>
              <a:gd name="connsiteX105" fmla="*/ 460329 w 6408310"/>
              <a:gd name="connsiteY105" fmla="*/ 3041244 h 6912725"/>
              <a:gd name="connsiteX106" fmla="*/ 407197 w 6408310"/>
              <a:gd name="connsiteY106" fmla="*/ 2812292 h 6912725"/>
              <a:gd name="connsiteX107" fmla="*/ 386122 w 6408310"/>
              <a:gd name="connsiteY107" fmla="*/ 2757841 h 6912725"/>
              <a:gd name="connsiteX108" fmla="*/ 363684 w 6408310"/>
              <a:gd name="connsiteY108" fmla="*/ 2714608 h 6912725"/>
              <a:gd name="connsiteX109" fmla="*/ 330746 w 6408310"/>
              <a:gd name="connsiteY109" fmla="*/ 2625146 h 6912725"/>
              <a:gd name="connsiteX110" fmla="*/ 299927 w 6408310"/>
              <a:gd name="connsiteY110" fmla="*/ 2566177 h 6912725"/>
              <a:gd name="connsiteX111" fmla="*/ 288272 w 6408310"/>
              <a:gd name="connsiteY111" fmla="*/ 2439923 h 6912725"/>
              <a:gd name="connsiteX112" fmla="*/ 233611 w 6408310"/>
              <a:gd name="connsiteY112" fmla="*/ 2326248 h 6912725"/>
              <a:gd name="connsiteX113" fmla="*/ 115057 w 6408310"/>
              <a:gd name="connsiteY113" fmla="*/ 2127916 h 69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408310" h="6912725">
                <a:moveTo>
                  <a:pt x="0" y="108934"/>
                </a:moveTo>
                <a:lnTo>
                  <a:pt x="1911522" y="0"/>
                </a:lnTo>
                <a:lnTo>
                  <a:pt x="1916026" y="4704"/>
                </a:lnTo>
                <a:cubicBezTo>
                  <a:pt x="1916562" y="7914"/>
                  <a:pt x="1915147" y="12061"/>
                  <a:pt x="1911112" y="17418"/>
                </a:cubicBezTo>
                <a:cubicBezTo>
                  <a:pt x="1943271" y="27853"/>
                  <a:pt x="1947645" y="36373"/>
                  <a:pt x="1972871" y="72530"/>
                </a:cubicBezTo>
                <a:cubicBezTo>
                  <a:pt x="1980767" y="117667"/>
                  <a:pt x="2061296" y="115435"/>
                  <a:pt x="2069180" y="173199"/>
                </a:cubicBezTo>
                <a:cubicBezTo>
                  <a:pt x="2075196" y="191586"/>
                  <a:pt x="2112853" y="231006"/>
                  <a:pt x="2131569" y="227805"/>
                </a:cubicBezTo>
                <a:cubicBezTo>
                  <a:pt x="2141808" y="233828"/>
                  <a:pt x="2146631" y="247405"/>
                  <a:pt x="2162747" y="239714"/>
                </a:cubicBezTo>
                <a:cubicBezTo>
                  <a:pt x="2183739" y="232191"/>
                  <a:pt x="2206491" y="310465"/>
                  <a:pt x="2220499" y="289903"/>
                </a:cubicBezTo>
                <a:cubicBezTo>
                  <a:pt x="2257038" y="315132"/>
                  <a:pt x="2344409" y="362107"/>
                  <a:pt x="2381978" y="391093"/>
                </a:cubicBezTo>
                <a:cubicBezTo>
                  <a:pt x="2419547" y="420079"/>
                  <a:pt x="2445794" y="442621"/>
                  <a:pt x="2445910" y="463815"/>
                </a:cubicBezTo>
                <a:cubicBezTo>
                  <a:pt x="2462109" y="546053"/>
                  <a:pt x="2496860" y="553382"/>
                  <a:pt x="2531236" y="600817"/>
                </a:cubicBezTo>
                <a:cubicBezTo>
                  <a:pt x="2573647" y="650501"/>
                  <a:pt x="2589314" y="613369"/>
                  <a:pt x="2617149" y="703748"/>
                </a:cubicBezTo>
                <a:cubicBezTo>
                  <a:pt x="2635983" y="695546"/>
                  <a:pt x="2643943" y="702017"/>
                  <a:pt x="2650333" y="720900"/>
                </a:cubicBezTo>
                <a:cubicBezTo>
                  <a:pt x="2671881" y="743975"/>
                  <a:pt x="2701744" y="706344"/>
                  <a:pt x="2705541" y="750090"/>
                </a:cubicBezTo>
                <a:cubicBezTo>
                  <a:pt x="2730861" y="760850"/>
                  <a:pt x="2742856" y="778498"/>
                  <a:pt x="2757210" y="789489"/>
                </a:cubicBezTo>
                <a:cubicBezTo>
                  <a:pt x="2776836" y="801882"/>
                  <a:pt x="2774652" y="796949"/>
                  <a:pt x="2791660" y="816041"/>
                </a:cubicBezTo>
                <a:cubicBezTo>
                  <a:pt x="2815343" y="835699"/>
                  <a:pt x="2784183" y="871086"/>
                  <a:pt x="2840975" y="842225"/>
                </a:cubicBezTo>
                <a:cubicBezTo>
                  <a:pt x="2854681" y="875427"/>
                  <a:pt x="2877032" y="859395"/>
                  <a:pt x="2917970" y="879392"/>
                </a:cubicBezTo>
                <a:cubicBezTo>
                  <a:pt x="2921487" y="903353"/>
                  <a:pt x="2937122" y="907916"/>
                  <a:pt x="2957236" y="906835"/>
                </a:cubicBezTo>
                <a:lnTo>
                  <a:pt x="3117215" y="1073714"/>
                </a:lnTo>
                <a:cubicBezTo>
                  <a:pt x="3153906" y="1089285"/>
                  <a:pt x="3232612" y="1124062"/>
                  <a:pt x="3250958" y="1130397"/>
                </a:cubicBezTo>
                <a:cubicBezTo>
                  <a:pt x="3409574" y="1172733"/>
                  <a:pt x="3456045" y="1237431"/>
                  <a:pt x="3496717" y="1260412"/>
                </a:cubicBezTo>
                <a:lnTo>
                  <a:pt x="3494992" y="1268283"/>
                </a:lnTo>
                <a:cubicBezTo>
                  <a:pt x="3495362" y="1274688"/>
                  <a:pt x="3498760" y="1281160"/>
                  <a:pt x="3508993" y="1287737"/>
                </a:cubicBezTo>
                <a:lnTo>
                  <a:pt x="3512115" y="1288544"/>
                </a:lnTo>
                <a:lnTo>
                  <a:pt x="3548697" y="1363739"/>
                </a:lnTo>
                <a:cubicBezTo>
                  <a:pt x="3572773" y="1395571"/>
                  <a:pt x="3623148" y="1421050"/>
                  <a:pt x="3656567" y="1479533"/>
                </a:cubicBezTo>
                <a:lnTo>
                  <a:pt x="3661987" y="1491779"/>
                </a:lnTo>
                <a:lnTo>
                  <a:pt x="3667389" y="1495409"/>
                </a:lnTo>
                <a:lnTo>
                  <a:pt x="3800461" y="1696689"/>
                </a:lnTo>
                <a:cubicBezTo>
                  <a:pt x="3835546" y="1747791"/>
                  <a:pt x="3913146" y="1811386"/>
                  <a:pt x="3933737" y="1853325"/>
                </a:cubicBezTo>
                <a:lnTo>
                  <a:pt x="3946446" y="1903446"/>
                </a:lnTo>
                <a:lnTo>
                  <a:pt x="3960581" y="1913244"/>
                </a:lnTo>
                <a:cubicBezTo>
                  <a:pt x="3979608" y="1926434"/>
                  <a:pt x="3998210" y="1940240"/>
                  <a:pt x="4015111" y="1956512"/>
                </a:cubicBezTo>
                <a:cubicBezTo>
                  <a:pt x="4083226" y="1956238"/>
                  <a:pt x="4031943" y="1969929"/>
                  <a:pt x="4070740" y="1999693"/>
                </a:cubicBezTo>
                <a:cubicBezTo>
                  <a:pt x="4027554" y="2022282"/>
                  <a:pt x="4128681" y="2025600"/>
                  <a:pt x="4091495" y="2064313"/>
                </a:cubicBezTo>
                <a:cubicBezTo>
                  <a:pt x="4099733" y="2068504"/>
                  <a:pt x="4108887" y="2071343"/>
                  <a:pt x="4118353" y="2073901"/>
                </a:cubicBezTo>
                <a:lnTo>
                  <a:pt x="4123293" y="2075261"/>
                </a:lnTo>
                <a:lnTo>
                  <a:pt x="4166582" y="2120685"/>
                </a:lnTo>
                <a:lnTo>
                  <a:pt x="4213721" y="2168493"/>
                </a:lnTo>
                <a:lnTo>
                  <a:pt x="4250795" y="2261746"/>
                </a:lnTo>
                <a:lnTo>
                  <a:pt x="4295408" y="2340515"/>
                </a:lnTo>
                <a:cubicBezTo>
                  <a:pt x="4303294" y="2350172"/>
                  <a:pt x="4311232" y="2360551"/>
                  <a:pt x="4318976" y="2371504"/>
                </a:cubicBezTo>
                <a:lnTo>
                  <a:pt x="4323314" y="2378166"/>
                </a:lnTo>
                <a:cubicBezTo>
                  <a:pt x="4323288" y="2378269"/>
                  <a:pt x="4323261" y="2378372"/>
                  <a:pt x="4323235" y="2378475"/>
                </a:cubicBezTo>
                <a:cubicBezTo>
                  <a:pt x="4323820" y="2380303"/>
                  <a:pt x="4325112" y="2382633"/>
                  <a:pt x="4327479" y="2385858"/>
                </a:cubicBezTo>
                <a:lnTo>
                  <a:pt x="4331226" y="2390318"/>
                </a:lnTo>
                <a:lnTo>
                  <a:pt x="4339643" y="2403246"/>
                </a:lnTo>
                <a:lnTo>
                  <a:pt x="4341435" y="2408870"/>
                </a:lnTo>
                <a:lnTo>
                  <a:pt x="4340548" y="2412798"/>
                </a:lnTo>
                <a:lnTo>
                  <a:pt x="4351634" y="2443869"/>
                </a:lnTo>
                <a:cubicBezTo>
                  <a:pt x="4370557" y="2458176"/>
                  <a:pt x="4365119" y="2472379"/>
                  <a:pt x="4380688" y="2504819"/>
                </a:cubicBezTo>
                <a:cubicBezTo>
                  <a:pt x="4393528" y="2510493"/>
                  <a:pt x="4397884" y="2522485"/>
                  <a:pt x="4399892" y="2537002"/>
                </a:cubicBezTo>
                <a:cubicBezTo>
                  <a:pt x="4420218" y="2562143"/>
                  <a:pt x="4430910" y="2594831"/>
                  <a:pt x="4449690" y="2628144"/>
                </a:cubicBezTo>
                <a:cubicBezTo>
                  <a:pt x="4468446" y="2678770"/>
                  <a:pt x="4488860" y="2772681"/>
                  <a:pt x="4512427" y="2840755"/>
                </a:cubicBezTo>
                <a:lnTo>
                  <a:pt x="4591091" y="3036586"/>
                </a:lnTo>
                <a:cubicBezTo>
                  <a:pt x="4639934" y="3158078"/>
                  <a:pt x="4730818" y="3310586"/>
                  <a:pt x="4757297" y="3388741"/>
                </a:cubicBezTo>
                <a:cubicBezTo>
                  <a:pt x="4756620" y="3412898"/>
                  <a:pt x="4755942" y="3437054"/>
                  <a:pt x="4755264" y="3461211"/>
                </a:cubicBezTo>
                <a:cubicBezTo>
                  <a:pt x="4763881" y="3469559"/>
                  <a:pt x="4774382" y="3498341"/>
                  <a:pt x="4776842" y="3503606"/>
                </a:cubicBezTo>
                <a:cubicBezTo>
                  <a:pt x="4776789" y="3503947"/>
                  <a:pt x="4816006" y="3543555"/>
                  <a:pt x="4815953" y="3543897"/>
                </a:cubicBezTo>
                <a:lnTo>
                  <a:pt x="4826382" y="3589602"/>
                </a:lnTo>
                <a:cubicBezTo>
                  <a:pt x="4854724" y="3618181"/>
                  <a:pt x="4872282" y="3672884"/>
                  <a:pt x="4900664" y="3697326"/>
                </a:cubicBezTo>
                <a:cubicBezTo>
                  <a:pt x="4872593" y="3751610"/>
                  <a:pt x="4889332" y="3712092"/>
                  <a:pt x="4944717" y="3795461"/>
                </a:cubicBezTo>
                <a:cubicBezTo>
                  <a:pt x="4981269" y="3830092"/>
                  <a:pt x="4951776" y="3836266"/>
                  <a:pt x="4981260" y="3887734"/>
                </a:cubicBezTo>
                <a:cubicBezTo>
                  <a:pt x="4992187" y="3900180"/>
                  <a:pt x="5000945" y="3922491"/>
                  <a:pt x="5000423" y="3933089"/>
                </a:cubicBezTo>
                <a:lnTo>
                  <a:pt x="5033013" y="3937041"/>
                </a:lnTo>
                <a:lnTo>
                  <a:pt x="5081597" y="4013154"/>
                </a:lnTo>
                <a:lnTo>
                  <a:pt x="5088052" y="4027525"/>
                </a:lnTo>
                <a:lnTo>
                  <a:pt x="5189054" y="4098668"/>
                </a:lnTo>
                <a:lnTo>
                  <a:pt x="5228545" y="4146658"/>
                </a:lnTo>
                <a:lnTo>
                  <a:pt x="5268336" y="4194504"/>
                </a:lnTo>
                <a:cubicBezTo>
                  <a:pt x="5282676" y="4201217"/>
                  <a:pt x="5302948" y="4267012"/>
                  <a:pt x="5317950" y="4267325"/>
                </a:cubicBezTo>
                <a:cubicBezTo>
                  <a:pt x="5371561" y="4431932"/>
                  <a:pt x="5512417" y="4438996"/>
                  <a:pt x="5598270" y="4563876"/>
                </a:cubicBezTo>
                <a:cubicBezTo>
                  <a:pt x="5684123" y="4688756"/>
                  <a:pt x="5658748" y="4766617"/>
                  <a:pt x="5833068" y="5016605"/>
                </a:cubicBezTo>
                <a:cubicBezTo>
                  <a:pt x="5917959" y="5167124"/>
                  <a:pt x="6007541" y="5258633"/>
                  <a:pt x="6045916" y="5405287"/>
                </a:cubicBezTo>
                <a:cubicBezTo>
                  <a:pt x="6053001" y="5431110"/>
                  <a:pt x="6137180" y="5517469"/>
                  <a:pt x="6117737" y="5538137"/>
                </a:cubicBezTo>
                <a:cubicBezTo>
                  <a:pt x="6096856" y="5567956"/>
                  <a:pt x="6185855" y="5633330"/>
                  <a:pt x="6144230" y="5635151"/>
                </a:cubicBezTo>
                <a:cubicBezTo>
                  <a:pt x="6206267" y="5682015"/>
                  <a:pt x="6167034" y="5753331"/>
                  <a:pt x="6176742" y="5809044"/>
                </a:cubicBezTo>
                <a:cubicBezTo>
                  <a:pt x="6181644" y="5871497"/>
                  <a:pt x="6197878" y="5926431"/>
                  <a:pt x="6245199" y="6038018"/>
                </a:cubicBezTo>
                <a:cubicBezTo>
                  <a:pt x="6276717" y="6104340"/>
                  <a:pt x="6288745" y="6124315"/>
                  <a:pt x="6303931" y="6175618"/>
                </a:cubicBezTo>
                <a:cubicBezTo>
                  <a:pt x="6319117" y="6226921"/>
                  <a:pt x="6298592" y="6320971"/>
                  <a:pt x="6336313" y="6345837"/>
                </a:cubicBezTo>
                <a:cubicBezTo>
                  <a:pt x="6368454" y="6400251"/>
                  <a:pt x="6388884" y="6464262"/>
                  <a:pt x="6401195" y="6542084"/>
                </a:cubicBezTo>
                <a:lnTo>
                  <a:pt x="6408310" y="6612865"/>
                </a:lnTo>
                <a:lnTo>
                  <a:pt x="1146484" y="6912725"/>
                </a:lnTo>
                <a:lnTo>
                  <a:pt x="1108438" y="6825083"/>
                </a:lnTo>
                <a:cubicBezTo>
                  <a:pt x="1057133" y="6684904"/>
                  <a:pt x="1090669" y="6637010"/>
                  <a:pt x="997867" y="6378703"/>
                </a:cubicBezTo>
                <a:cubicBezTo>
                  <a:pt x="956253" y="6228487"/>
                  <a:pt x="874761" y="6010797"/>
                  <a:pt x="858750" y="5923784"/>
                </a:cubicBezTo>
                <a:cubicBezTo>
                  <a:pt x="856924" y="5899993"/>
                  <a:pt x="844018" y="5873122"/>
                  <a:pt x="860408" y="5860728"/>
                </a:cubicBezTo>
                <a:cubicBezTo>
                  <a:pt x="878957" y="5840950"/>
                  <a:pt x="823834" y="5761906"/>
                  <a:pt x="853644" y="5771381"/>
                </a:cubicBezTo>
                <a:cubicBezTo>
                  <a:pt x="815383" y="5715186"/>
                  <a:pt x="852133" y="5665047"/>
                  <a:pt x="852164" y="5615193"/>
                </a:cubicBezTo>
                <a:cubicBezTo>
                  <a:pt x="817076" y="5571334"/>
                  <a:pt x="851740" y="5509975"/>
                  <a:pt x="831986" y="5402745"/>
                </a:cubicBezTo>
                <a:cubicBezTo>
                  <a:pt x="792037" y="5354630"/>
                  <a:pt x="819063" y="5330513"/>
                  <a:pt x="759590" y="5239800"/>
                </a:cubicBezTo>
                <a:cubicBezTo>
                  <a:pt x="762665" y="5236543"/>
                  <a:pt x="765245" y="5232371"/>
                  <a:pt x="767251" y="5227414"/>
                </a:cubicBezTo>
                <a:cubicBezTo>
                  <a:pt x="778914" y="5198604"/>
                  <a:pt x="769142" y="5150045"/>
                  <a:pt x="745427" y="5118958"/>
                </a:cubicBezTo>
                <a:cubicBezTo>
                  <a:pt x="660991" y="4975263"/>
                  <a:pt x="672599" y="4907855"/>
                  <a:pt x="635950" y="4788294"/>
                </a:cubicBezTo>
                <a:cubicBezTo>
                  <a:pt x="600650" y="4653678"/>
                  <a:pt x="646752" y="4690694"/>
                  <a:pt x="558787" y="4518070"/>
                </a:cubicBezTo>
                <a:cubicBezTo>
                  <a:pt x="577057" y="4502442"/>
                  <a:pt x="573633" y="4481342"/>
                  <a:pt x="555530" y="4444433"/>
                </a:cubicBezTo>
                <a:cubicBezTo>
                  <a:pt x="540027" y="4379200"/>
                  <a:pt x="596616" y="4390343"/>
                  <a:pt x="549378" y="4320965"/>
                </a:cubicBezTo>
                <a:cubicBezTo>
                  <a:pt x="581692" y="4336040"/>
                  <a:pt x="535024" y="4198883"/>
                  <a:pt x="572361" y="4232369"/>
                </a:cubicBezTo>
                <a:cubicBezTo>
                  <a:pt x="590648" y="4193014"/>
                  <a:pt x="541489" y="4167113"/>
                  <a:pt x="556288" y="4127673"/>
                </a:cubicBezTo>
                <a:lnTo>
                  <a:pt x="506660" y="3821119"/>
                </a:lnTo>
                <a:cubicBezTo>
                  <a:pt x="481478" y="3781010"/>
                  <a:pt x="483894" y="3751446"/>
                  <a:pt x="494791" y="3723556"/>
                </a:cubicBezTo>
                <a:cubicBezTo>
                  <a:pt x="472516" y="3634460"/>
                  <a:pt x="499836" y="3607209"/>
                  <a:pt x="490230" y="3508893"/>
                </a:cubicBezTo>
                <a:cubicBezTo>
                  <a:pt x="525541" y="3397546"/>
                  <a:pt x="482951" y="3307116"/>
                  <a:pt x="484223" y="3233179"/>
                </a:cubicBezTo>
                <a:cubicBezTo>
                  <a:pt x="465844" y="3133672"/>
                  <a:pt x="460855" y="3219289"/>
                  <a:pt x="460329" y="3041244"/>
                </a:cubicBezTo>
                <a:lnTo>
                  <a:pt x="407197" y="2812292"/>
                </a:lnTo>
                <a:cubicBezTo>
                  <a:pt x="391019" y="2768219"/>
                  <a:pt x="344571" y="2745090"/>
                  <a:pt x="386122" y="2757841"/>
                </a:cubicBezTo>
                <a:cubicBezTo>
                  <a:pt x="381879" y="2743275"/>
                  <a:pt x="360306" y="2721346"/>
                  <a:pt x="363684" y="2714608"/>
                </a:cubicBezTo>
                <a:lnTo>
                  <a:pt x="330746" y="2625146"/>
                </a:lnTo>
                <a:lnTo>
                  <a:pt x="299927" y="2566177"/>
                </a:lnTo>
                <a:cubicBezTo>
                  <a:pt x="300505" y="2524092"/>
                  <a:pt x="287694" y="2482008"/>
                  <a:pt x="288272" y="2439923"/>
                </a:cubicBezTo>
                <a:cubicBezTo>
                  <a:pt x="243273" y="2349673"/>
                  <a:pt x="278610" y="2382839"/>
                  <a:pt x="233611" y="2326248"/>
                </a:cubicBezTo>
                <a:lnTo>
                  <a:pt x="115057" y="212791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7432E0-3245-9E45-B62C-870A07AA79CB}"/>
              </a:ext>
            </a:extLst>
          </p:cNvPr>
          <p:cNvSpPr>
            <a:spLocks noGrp="1"/>
          </p:cNvSpPr>
          <p:nvPr>
            <p:ph type="title"/>
          </p:nvPr>
        </p:nvSpPr>
        <p:spPr>
          <a:xfrm>
            <a:off x="1137684" y="3641651"/>
            <a:ext cx="4324653" cy="2612726"/>
          </a:xfrm>
        </p:spPr>
        <p:txBody>
          <a:bodyPr anchor="b">
            <a:normAutofit/>
          </a:bodyPr>
          <a:lstStyle/>
          <a:p>
            <a:r>
              <a:rPr lang="en-US"/>
              <a:t>The interview</a:t>
            </a:r>
            <a:endParaRPr lang="en-US" dirty="0"/>
          </a:p>
        </p:txBody>
      </p:sp>
      <p:sp>
        <p:nvSpPr>
          <p:cNvPr id="3" name="Content Placeholder 2">
            <a:extLst>
              <a:ext uri="{FF2B5EF4-FFF2-40B4-BE49-F238E27FC236}">
                <a16:creationId xmlns:a16="http://schemas.microsoft.com/office/drawing/2014/main" id="{4BE328F8-8F37-1343-A0B4-30DDBBD49C05}"/>
              </a:ext>
            </a:extLst>
          </p:cNvPr>
          <p:cNvSpPr>
            <a:spLocks noGrp="1"/>
          </p:cNvSpPr>
          <p:nvPr>
            <p:ph idx="1"/>
          </p:nvPr>
        </p:nvSpPr>
        <p:spPr>
          <a:xfrm>
            <a:off x="6096000" y="609600"/>
            <a:ext cx="4835857" cy="5791200"/>
          </a:xfrm>
        </p:spPr>
        <p:txBody>
          <a:bodyPr>
            <a:normAutofit/>
          </a:bodyPr>
          <a:lstStyle/>
          <a:p>
            <a:pPr>
              <a:lnSpc>
                <a:spcPct val="90000"/>
              </a:lnSpc>
            </a:pPr>
            <a:r>
              <a:rPr lang="en-US" sz="1400" dirty="0">
                <a:solidFill>
                  <a:srgbClr val="0070C0"/>
                </a:solidFill>
              </a:rPr>
              <a:t>Me:  “ What has it been like for you to be LGBTQ?”</a:t>
            </a:r>
          </a:p>
          <a:p>
            <a:pPr>
              <a:lnSpc>
                <a:spcPct val="90000"/>
              </a:lnSpc>
            </a:pPr>
            <a:r>
              <a:rPr lang="en-US" sz="1400" i="1" dirty="0"/>
              <a:t>J:  “I mean, I’ve never been miserable because my mom and sister have been so accepting.  But this community is so small and sensitive to everything.  It’s hard for me when I go out in drag or even just with my purse.  I don’t let the stares bother me for the most part, but I am still worried about my grandparents thoughts on me being gay. Oh, and a really big thing. I am really open about most aspects of my life, especially since I’m trying to create a social media presence, but I can’t share my political preference.  I’m secretly republican.  I know, a gay, drag queen republican. Funny, right?  But seriously, if my friends or anyone on social media knew, I’d be over.  Like I was supposed to hate Trump because most of the gay community did.  But I didn’t.  Definitely had to pretend though.” </a:t>
            </a:r>
          </a:p>
          <a:p>
            <a:pPr>
              <a:lnSpc>
                <a:spcPct val="90000"/>
              </a:lnSpc>
            </a:pPr>
            <a:r>
              <a:rPr lang="en-US" sz="1400" dirty="0">
                <a:solidFill>
                  <a:srgbClr val="0070C0"/>
                </a:solidFill>
              </a:rPr>
              <a:t>Me:  “How open are you about your sexual identity with new acquaintances?”</a:t>
            </a:r>
          </a:p>
          <a:p>
            <a:pPr>
              <a:lnSpc>
                <a:spcPct val="90000"/>
              </a:lnSpc>
            </a:pPr>
            <a:r>
              <a:rPr lang="en-US" sz="1400" i="1" dirty="0"/>
              <a:t>J:  “I mean, new people, I always tell.  Maybe not verbally but by behaving true to myself. They should be able to tell from that.  If they ask though, I’ll tell them.”   </a:t>
            </a:r>
          </a:p>
        </p:txBody>
      </p:sp>
    </p:spTree>
    <p:extLst>
      <p:ext uri="{BB962C8B-B14F-4D97-AF65-F5344CB8AC3E}">
        <p14:creationId xmlns:p14="http://schemas.microsoft.com/office/powerpoint/2010/main" val="718093627"/>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7E775B2-1FA3-B045-B561-5B32412A5704}"/>
              </a:ext>
            </a:extLst>
          </p:cNvPr>
          <p:cNvSpPr>
            <a:spLocks noGrp="1"/>
          </p:cNvSpPr>
          <p:nvPr>
            <p:ph type="title"/>
          </p:nvPr>
        </p:nvSpPr>
        <p:spPr>
          <a:xfrm>
            <a:off x="709684" y="1562100"/>
            <a:ext cx="3795642" cy="3733800"/>
          </a:xfrm>
        </p:spPr>
        <p:txBody>
          <a:bodyPr>
            <a:normAutofit/>
          </a:bodyPr>
          <a:lstStyle/>
          <a:p>
            <a:pPr algn="ctr"/>
            <a:r>
              <a:rPr lang="en-US" dirty="0"/>
              <a:t>The interview</a:t>
            </a:r>
          </a:p>
        </p:txBody>
      </p:sp>
      <p:sp>
        <p:nvSpPr>
          <p:cNvPr id="3" name="Content Placeholder 2">
            <a:extLst>
              <a:ext uri="{FF2B5EF4-FFF2-40B4-BE49-F238E27FC236}">
                <a16:creationId xmlns:a16="http://schemas.microsoft.com/office/drawing/2014/main" id="{CF38E8C1-974C-BA4D-B6A2-F4F68E6A6062}"/>
              </a:ext>
            </a:extLst>
          </p:cNvPr>
          <p:cNvSpPr>
            <a:spLocks noGrp="1"/>
          </p:cNvSpPr>
          <p:nvPr>
            <p:ph idx="1"/>
          </p:nvPr>
        </p:nvSpPr>
        <p:spPr>
          <a:xfrm>
            <a:off x="6263197" y="1417319"/>
            <a:ext cx="4943475" cy="5737861"/>
          </a:xfrm>
        </p:spPr>
        <p:txBody>
          <a:bodyPr anchor="ctr">
            <a:normAutofit fontScale="85000" lnSpcReduction="20000"/>
          </a:bodyPr>
          <a:lstStyle/>
          <a:p>
            <a:r>
              <a:rPr lang="en-US" dirty="0">
                <a:solidFill>
                  <a:srgbClr val="0070C0"/>
                </a:solidFill>
              </a:rPr>
              <a:t>Me:  “Do you want others to be aware of your sexual orientation/gender identity?”</a:t>
            </a:r>
          </a:p>
          <a:p>
            <a:r>
              <a:rPr lang="en-US" dirty="0"/>
              <a:t>J:  </a:t>
            </a:r>
            <a:r>
              <a:rPr lang="en-US" i="1" dirty="0"/>
              <a:t>“Yes, but not for attention.  Like I don’t want to be an attention whore.  I want it for acceptance and just so I can be myself.”</a:t>
            </a:r>
          </a:p>
          <a:p>
            <a:r>
              <a:rPr lang="en-US" dirty="0">
                <a:solidFill>
                  <a:srgbClr val="0070C0"/>
                </a:solidFill>
              </a:rPr>
              <a:t>Me:  “Do you feel isolated or separate from other gay people?”</a:t>
            </a:r>
          </a:p>
          <a:p>
            <a:r>
              <a:rPr lang="en-US" i="1" dirty="0"/>
              <a:t>J:  Yes, because a lot of gay men don’t want to date drag queens. </a:t>
            </a:r>
          </a:p>
          <a:p>
            <a:r>
              <a:rPr lang="en-US" dirty="0">
                <a:solidFill>
                  <a:srgbClr val="0070C0"/>
                </a:solidFill>
              </a:rPr>
              <a:t>Me:  “Do you have gay friends?”</a:t>
            </a:r>
          </a:p>
          <a:p>
            <a:r>
              <a:rPr lang="en-US" i="1" dirty="0"/>
              <a:t>J:  “Actually, most of my friends are straight or bisexual females.” </a:t>
            </a:r>
          </a:p>
          <a:p>
            <a:r>
              <a:rPr lang="en-US" dirty="0">
                <a:solidFill>
                  <a:srgbClr val="0070C0"/>
                </a:solidFill>
              </a:rPr>
              <a:t>Me: “Do you have concerns about body image or aging?”</a:t>
            </a:r>
          </a:p>
          <a:p>
            <a:r>
              <a:rPr lang="en-US" i="1" dirty="0"/>
              <a:t>J:  “YES!  I hate that I’m so skinny and look so young.  Like my arms and legs are so thin.  There are a lot of pressures in the gay community with body image.  Because gay men tend to look at the outward appearance especially when it comes to dating.  I’ve been working out lately though.  And yes, I think about aging all the time.  It actually makes me pretty anxious.”  </a:t>
            </a:r>
          </a:p>
          <a:p>
            <a:endParaRPr lang="en-US" dirty="0"/>
          </a:p>
          <a:p>
            <a:endParaRPr lang="en-US" dirty="0"/>
          </a:p>
          <a:p>
            <a:endParaRPr lang="en-US" dirty="0"/>
          </a:p>
          <a:p>
            <a:endParaRPr lang="en-US" dirty="0"/>
          </a:p>
          <a:p>
            <a:endParaRPr lang="en-US" dirty="0"/>
          </a:p>
          <a:p>
            <a:endParaRPr lang="en-US" i="1" dirty="0"/>
          </a:p>
        </p:txBody>
      </p:sp>
    </p:spTree>
    <p:extLst>
      <p:ext uri="{BB962C8B-B14F-4D97-AF65-F5344CB8AC3E}">
        <p14:creationId xmlns:p14="http://schemas.microsoft.com/office/powerpoint/2010/main" val="1487617511"/>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crowd&#10;&#10;Description automatically generated">
            <a:extLst>
              <a:ext uri="{FF2B5EF4-FFF2-40B4-BE49-F238E27FC236}">
                <a16:creationId xmlns:a16="http://schemas.microsoft.com/office/drawing/2014/main" id="{AD4D14CE-5B07-0F4B-86BB-6A1E55B4D9DE}"/>
              </a:ext>
            </a:extLst>
          </p:cNvPr>
          <p:cNvPicPr>
            <a:picLocks noChangeAspect="1"/>
          </p:cNvPicPr>
          <p:nvPr/>
        </p:nvPicPr>
        <p:blipFill rotWithShape="1">
          <a:blip r:embed="rId2"/>
          <a:srcRect t="3101" b="3149"/>
          <a:stretch/>
        </p:blipFill>
        <p:spPr>
          <a:xfrm>
            <a:off x="1"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CCFECD-35DF-2040-B37E-6A2C8F14A7E7}"/>
              </a:ext>
            </a:extLst>
          </p:cNvPr>
          <p:cNvSpPr>
            <a:spLocks noGrp="1"/>
          </p:cNvSpPr>
          <p:nvPr>
            <p:ph type="title"/>
          </p:nvPr>
        </p:nvSpPr>
        <p:spPr>
          <a:xfrm>
            <a:off x="1037809" y="1071350"/>
            <a:ext cx="4775162" cy="1475906"/>
          </a:xfrm>
        </p:spPr>
        <p:txBody>
          <a:bodyPr>
            <a:normAutofit/>
          </a:bodyPr>
          <a:lstStyle/>
          <a:p>
            <a:pPr algn="ctr"/>
            <a:r>
              <a:rPr lang="en-US" dirty="0"/>
              <a:t>The interview</a:t>
            </a:r>
            <a:endParaRPr lang="en-US"/>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1EEE3-C18A-674F-94D2-D428E872889E}"/>
              </a:ext>
            </a:extLst>
          </p:cNvPr>
          <p:cNvSpPr>
            <a:spLocks noGrp="1"/>
          </p:cNvSpPr>
          <p:nvPr>
            <p:ph idx="1"/>
          </p:nvPr>
        </p:nvSpPr>
        <p:spPr>
          <a:xfrm>
            <a:off x="1189319" y="2547257"/>
            <a:ext cx="4458446" cy="3239392"/>
          </a:xfrm>
        </p:spPr>
        <p:txBody>
          <a:bodyPr anchor="ctr">
            <a:normAutofit/>
          </a:bodyPr>
          <a:lstStyle/>
          <a:p>
            <a:pPr>
              <a:lnSpc>
                <a:spcPct val="90000"/>
              </a:lnSpc>
            </a:pPr>
            <a:r>
              <a:rPr lang="en-US" sz="1400" dirty="0">
                <a:solidFill>
                  <a:srgbClr val="0070C0"/>
                </a:solidFill>
              </a:rPr>
              <a:t>Me:  “How involved are you in the gay community and do you have any concerns about fitting into the community?”  </a:t>
            </a:r>
          </a:p>
          <a:p>
            <a:pPr>
              <a:lnSpc>
                <a:spcPct val="90000"/>
              </a:lnSpc>
            </a:pPr>
            <a:r>
              <a:rPr lang="en-US" sz="1400" i="1" dirty="0"/>
              <a:t>J:  “Because of the pandemic, I haven’t been able to really go anywhere.  But there are a ton of social media groups and virtual gay pride events.  Last year on June 27</a:t>
            </a:r>
            <a:r>
              <a:rPr lang="en-US" sz="1400" i="1" baseline="30000" dirty="0"/>
              <a:t>th</a:t>
            </a:r>
            <a:r>
              <a:rPr lang="en-US" sz="1400" i="1" dirty="0"/>
              <a:t>, I attended the virtual celebration of the 50</a:t>
            </a:r>
            <a:r>
              <a:rPr lang="en-US" sz="1400" i="1" baseline="30000" dirty="0"/>
              <a:t>th</a:t>
            </a:r>
            <a:r>
              <a:rPr lang="en-US" sz="1400" i="1" dirty="0"/>
              <a:t> anniversary of the first pride march.  And yeah, there’s really only one thing I’m concerned about with fitting in.  My political preference.  Like I said the gay community is good about treated everyone equally for the most part.  But when it comes to political parties, no.  I won’t ever say that I’m a republican.  It could ruin me.”  </a:t>
            </a:r>
          </a:p>
          <a:p>
            <a:pPr>
              <a:lnSpc>
                <a:spcPct val="90000"/>
              </a:lnSpc>
            </a:pPr>
            <a:endParaRPr lang="en-US" sz="1400" i="1" dirty="0"/>
          </a:p>
        </p:txBody>
      </p:sp>
    </p:spTree>
    <p:extLst>
      <p:ext uri="{BB962C8B-B14F-4D97-AF65-F5344CB8AC3E}">
        <p14:creationId xmlns:p14="http://schemas.microsoft.com/office/powerpoint/2010/main" val="1534278665"/>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A865-9874-4B41-8F54-9143517D7163}"/>
              </a:ext>
            </a:extLst>
          </p:cNvPr>
          <p:cNvSpPr>
            <a:spLocks noGrp="1"/>
          </p:cNvSpPr>
          <p:nvPr>
            <p:ph type="title"/>
          </p:nvPr>
        </p:nvSpPr>
        <p:spPr/>
        <p:txBody>
          <a:bodyPr/>
          <a:lstStyle/>
          <a:p>
            <a:r>
              <a:rPr lang="en-US" dirty="0"/>
              <a:t>The interview</a:t>
            </a:r>
          </a:p>
        </p:txBody>
      </p:sp>
      <p:sp>
        <p:nvSpPr>
          <p:cNvPr id="3" name="Content Placeholder 2">
            <a:extLst>
              <a:ext uri="{FF2B5EF4-FFF2-40B4-BE49-F238E27FC236}">
                <a16:creationId xmlns:a16="http://schemas.microsoft.com/office/drawing/2014/main" id="{05C70F11-F055-C043-A7CD-DC49C5DC71AF}"/>
              </a:ext>
            </a:extLst>
          </p:cNvPr>
          <p:cNvSpPr>
            <a:spLocks noGrp="1"/>
          </p:cNvSpPr>
          <p:nvPr>
            <p:ph idx="1"/>
          </p:nvPr>
        </p:nvSpPr>
        <p:spPr/>
        <p:txBody>
          <a:bodyPr>
            <a:normAutofit fontScale="85000" lnSpcReduction="10000"/>
          </a:bodyPr>
          <a:lstStyle/>
          <a:p>
            <a:r>
              <a:rPr lang="en-US" dirty="0">
                <a:solidFill>
                  <a:srgbClr val="0070C0"/>
                </a:solidFill>
              </a:rPr>
              <a:t>Me:  “ I had to do a little research into what the difference between being transgender and being a drag queen is.  One explanation I found was, transgender refers to a personal gender identity and an authentic, lasting sense of self.  In contrast, “drag” is a temporary and deliberate performance of gender.  Would you agree with this definition?”</a:t>
            </a:r>
          </a:p>
          <a:p>
            <a:r>
              <a:rPr lang="en-US" i="1" dirty="0"/>
              <a:t>J:  “Yes and no.  Because I still feel an authentic sense of self because drag is so much a part of my life now. ”</a:t>
            </a:r>
            <a:endParaRPr lang="en-US" dirty="0"/>
          </a:p>
          <a:p>
            <a:r>
              <a:rPr lang="en-US" dirty="0">
                <a:solidFill>
                  <a:srgbClr val="0070C0"/>
                </a:solidFill>
              </a:rPr>
              <a:t>Me:  “How old were you when you started experimenting with the drag lifestyle?”</a:t>
            </a:r>
          </a:p>
          <a:p>
            <a:r>
              <a:rPr lang="en-US" i="1" dirty="0"/>
              <a:t>J:  “15”</a:t>
            </a:r>
          </a:p>
          <a:p>
            <a:r>
              <a:rPr lang="en-US" dirty="0">
                <a:solidFill>
                  <a:srgbClr val="0070C0"/>
                </a:solidFill>
              </a:rPr>
              <a:t>Me: “Do you want to go out on a date in drag?”</a:t>
            </a:r>
          </a:p>
          <a:p>
            <a:r>
              <a:rPr lang="en-US" i="1" dirty="0"/>
              <a:t>J:  “No, I want to just be Julius.”</a:t>
            </a:r>
          </a:p>
          <a:p>
            <a:r>
              <a:rPr lang="en-US" dirty="0">
                <a:solidFill>
                  <a:srgbClr val="0070C0"/>
                </a:solidFill>
              </a:rPr>
              <a:t>Me:  “When you are doing drag, how much, if at all, does your personality change?  Do you take on a larger than life persona or are you still the same personality?”</a:t>
            </a:r>
          </a:p>
          <a:p>
            <a:r>
              <a:rPr lang="en-US" i="1" dirty="0"/>
              <a:t>J:  “Yes definitely a different personality.  When I am JAM </a:t>
            </a:r>
            <a:r>
              <a:rPr lang="en-US" i="1" dirty="0" err="1"/>
              <a:t>Puddin</a:t>
            </a:r>
            <a:r>
              <a:rPr lang="en-US" i="1" dirty="0"/>
              <a:t>, I am sassy.  Actually, more bit**y.  I have way more confidence and love to pose/perform.  I can’t wait to start performing in clubs.  </a:t>
            </a:r>
          </a:p>
        </p:txBody>
      </p:sp>
    </p:spTree>
    <p:extLst>
      <p:ext uri="{BB962C8B-B14F-4D97-AF65-F5344CB8AC3E}">
        <p14:creationId xmlns:p14="http://schemas.microsoft.com/office/powerpoint/2010/main" val="1134050344"/>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A9FE8-9B7A-2847-8A93-A4D76E4A66C0}"/>
              </a:ext>
            </a:extLst>
          </p:cNvPr>
          <p:cNvSpPr>
            <a:spLocks noGrp="1"/>
          </p:cNvSpPr>
          <p:nvPr>
            <p:ph type="title"/>
          </p:nvPr>
        </p:nvSpPr>
        <p:spPr>
          <a:xfrm>
            <a:off x="7166335" y="609601"/>
            <a:ext cx="3937094" cy="1216024"/>
          </a:xfrm>
        </p:spPr>
        <p:txBody>
          <a:bodyPr>
            <a:normAutofit/>
          </a:bodyPr>
          <a:lstStyle/>
          <a:p>
            <a:pPr algn="ctr"/>
            <a:r>
              <a:rPr lang="en-US" dirty="0"/>
              <a:t>The Interview</a:t>
            </a:r>
            <a:endParaRPr lang="en-US"/>
          </a:p>
        </p:txBody>
      </p:sp>
      <p:pic>
        <p:nvPicPr>
          <p:cNvPr id="5" name="Picture 4" descr="A picture containing text&#10;&#10;Description automatically generated">
            <a:extLst>
              <a:ext uri="{FF2B5EF4-FFF2-40B4-BE49-F238E27FC236}">
                <a16:creationId xmlns:a16="http://schemas.microsoft.com/office/drawing/2014/main" id="{7DCAEA76-8EE2-124C-A144-9907BFA3BDF9}"/>
              </a:ext>
            </a:extLst>
          </p:cNvPr>
          <p:cNvPicPr>
            <a:picLocks noChangeAspect="1"/>
          </p:cNvPicPr>
          <p:nvPr/>
        </p:nvPicPr>
        <p:blipFill rotWithShape="1">
          <a:blip r:embed="rId2"/>
          <a:srcRect l="3945" r="22944" b="-1"/>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Content Placeholder 2">
            <a:extLst>
              <a:ext uri="{FF2B5EF4-FFF2-40B4-BE49-F238E27FC236}">
                <a16:creationId xmlns:a16="http://schemas.microsoft.com/office/drawing/2014/main" id="{776E4364-4D01-6542-BD83-B00A8BBA2E33}"/>
              </a:ext>
            </a:extLst>
          </p:cNvPr>
          <p:cNvSpPr>
            <a:spLocks noGrp="1"/>
          </p:cNvSpPr>
          <p:nvPr>
            <p:ph idx="1"/>
          </p:nvPr>
        </p:nvSpPr>
        <p:spPr>
          <a:xfrm>
            <a:off x="7162799" y="2147356"/>
            <a:ext cx="3885061" cy="4107021"/>
          </a:xfrm>
        </p:spPr>
        <p:txBody>
          <a:bodyPr>
            <a:normAutofit/>
          </a:bodyPr>
          <a:lstStyle/>
          <a:p>
            <a:r>
              <a:rPr lang="en-US" dirty="0">
                <a:solidFill>
                  <a:srgbClr val="0070C0"/>
                </a:solidFill>
              </a:rPr>
              <a:t>Me:  “That leads me to the next question.  What’s the story behind the name, JAM </a:t>
            </a:r>
            <a:r>
              <a:rPr lang="en-US" dirty="0" err="1">
                <a:solidFill>
                  <a:srgbClr val="0070C0"/>
                </a:solidFill>
              </a:rPr>
              <a:t>Puddin</a:t>
            </a:r>
            <a:r>
              <a:rPr lang="en-US" dirty="0">
                <a:solidFill>
                  <a:srgbClr val="0070C0"/>
                </a:solidFill>
              </a:rPr>
              <a:t>?”</a:t>
            </a:r>
          </a:p>
          <a:p>
            <a:r>
              <a:rPr lang="en-US" i="1" dirty="0"/>
              <a:t>J:  “</a:t>
            </a:r>
            <a:r>
              <a:rPr lang="en-US" i="1" dirty="0" err="1"/>
              <a:t>Haha</a:t>
            </a:r>
            <a:r>
              <a:rPr lang="en-US" i="1" dirty="0"/>
              <a:t>, honestly no real story.  JAM just represents my </a:t>
            </a:r>
            <a:r>
              <a:rPr lang="en-US" i="1" dirty="0" err="1"/>
              <a:t>initals</a:t>
            </a:r>
            <a:r>
              <a:rPr lang="en-US" i="1" dirty="0"/>
              <a:t>.  But </a:t>
            </a:r>
            <a:r>
              <a:rPr lang="en-US" i="1" dirty="0" err="1"/>
              <a:t>Puddin</a:t>
            </a:r>
            <a:r>
              <a:rPr lang="en-US" i="1" dirty="0"/>
              <a:t> is a name I took on, well adopted from my favorite drag queen.  The one that inspires me most. </a:t>
            </a:r>
            <a:r>
              <a:rPr lang="en-US" i="1" dirty="0" err="1"/>
              <a:t>Biqtch</a:t>
            </a:r>
            <a:r>
              <a:rPr lang="en-US" i="1" dirty="0"/>
              <a:t> </a:t>
            </a:r>
            <a:r>
              <a:rPr lang="en-US" i="1" dirty="0" err="1"/>
              <a:t>Puddin</a:t>
            </a:r>
            <a:r>
              <a:rPr lang="en-US" i="1" dirty="0"/>
              <a:t>.</a:t>
            </a:r>
          </a:p>
        </p:txBody>
      </p:sp>
    </p:spTree>
    <p:extLst>
      <p:ext uri="{BB962C8B-B14F-4D97-AF65-F5344CB8AC3E}">
        <p14:creationId xmlns:p14="http://schemas.microsoft.com/office/powerpoint/2010/main" val="315311220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B4D58D-6C91-499A-9028-9E0FDCCE9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4D433-29D5-AE45-A8B5-CD137345A764}"/>
              </a:ext>
            </a:extLst>
          </p:cNvPr>
          <p:cNvSpPr>
            <a:spLocks noGrp="1"/>
          </p:cNvSpPr>
          <p:nvPr>
            <p:ph type="title"/>
          </p:nvPr>
        </p:nvSpPr>
        <p:spPr>
          <a:xfrm>
            <a:off x="4217158" y="609601"/>
            <a:ext cx="6864823" cy="1216024"/>
          </a:xfrm>
        </p:spPr>
        <p:txBody>
          <a:bodyPr>
            <a:normAutofit/>
          </a:bodyPr>
          <a:lstStyle/>
          <a:p>
            <a:r>
              <a:rPr lang="en-US" dirty="0"/>
              <a:t>The Interview </a:t>
            </a:r>
          </a:p>
        </p:txBody>
      </p:sp>
      <p:sp>
        <p:nvSpPr>
          <p:cNvPr id="14" name="Freeform: Shape 13">
            <a:extLst>
              <a:ext uri="{FF2B5EF4-FFF2-40B4-BE49-F238E27FC236}">
                <a16:creationId xmlns:a16="http://schemas.microsoft.com/office/drawing/2014/main" id="{6633F6C7-9646-48D5-9270-99904CFB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275465" cy="6874329"/>
          </a:xfrm>
          <a:custGeom>
            <a:avLst/>
            <a:gdLst>
              <a:gd name="connsiteX0" fmla="*/ 0 w 3016001"/>
              <a:gd name="connsiteY0" fmla="*/ 0 h 6874329"/>
              <a:gd name="connsiteX1" fmla="*/ 1446663 w 3016001"/>
              <a:gd name="connsiteY1" fmla="*/ 0 h 6874329"/>
              <a:gd name="connsiteX2" fmla="*/ 1446663 w 3016001"/>
              <a:gd name="connsiteY2" fmla="*/ 2 h 6874329"/>
              <a:gd name="connsiteX3" fmla="*/ 1954764 w 3016001"/>
              <a:gd name="connsiteY3" fmla="*/ 2 h 6874329"/>
              <a:gd name="connsiteX4" fmla="*/ 1957395 w 3016001"/>
              <a:gd name="connsiteY4" fmla="*/ 42878 h 6874329"/>
              <a:gd name="connsiteX5" fmla="*/ 1946682 w 3016001"/>
              <a:gd name="connsiteY5" fmla="*/ 88399 h 6874329"/>
              <a:gd name="connsiteX6" fmla="*/ 1942627 w 3016001"/>
              <a:gd name="connsiteY6" fmla="*/ 220058 h 6874329"/>
              <a:gd name="connsiteX7" fmla="*/ 1928736 w 3016001"/>
              <a:gd name="connsiteY7" fmla="*/ 248814 h 6874329"/>
              <a:gd name="connsiteX8" fmla="*/ 1921659 w 3016001"/>
              <a:gd name="connsiteY8" fmla="*/ 270478 h 6874329"/>
              <a:gd name="connsiteX9" fmla="*/ 1893043 w 3016001"/>
              <a:gd name="connsiteY9" fmla="*/ 432254 h 6874329"/>
              <a:gd name="connsiteX10" fmla="*/ 1887612 w 3016001"/>
              <a:gd name="connsiteY10" fmla="*/ 466474 h 6874329"/>
              <a:gd name="connsiteX11" fmla="*/ 1852528 w 3016001"/>
              <a:gd name="connsiteY11" fmla="*/ 562942 h 6874329"/>
              <a:gd name="connsiteX12" fmla="*/ 1850661 w 3016001"/>
              <a:gd name="connsiteY12" fmla="*/ 589537 h 6874329"/>
              <a:gd name="connsiteX13" fmla="*/ 1850964 w 3016001"/>
              <a:gd name="connsiteY13" fmla="*/ 615950 h 6874329"/>
              <a:gd name="connsiteX14" fmla="*/ 3016001 w 3016001"/>
              <a:gd name="connsiteY14" fmla="*/ 615950 h 6874329"/>
              <a:gd name="connsiteX15" fmla="*/ 3016001 w 3016001"/>
              <a:gd name="connsiteY15" fmla="*/ 3232769 h 6874329"/>
              <a:gd name="connsiteX16" fmla="*/ 2224126 w 3016001"/>
              <a:gd name="connsiteY16" fmla="*/ 3232769 h 6874329"/>
              <a:gd name="connsiteX17" fmla="*/ 2226016 w 3016001"/>
              <a:gd name="connsiteY17" fmla="*/ 3246024 h 6874329"/>
              <a:gd name="connsiteX18" fmla="*/ 2226612 w 3016001"/>
              <a:gd name="connsiteY18" fmla="*/ 3307391 h 6874329"/>
              <a:gd name="connsiteX19" fmla="*/ 2239536 w 3016001"/>
              <a:gd name="connsiteY19" fmla="*/ 3380681 h 6874329"/>
              <a:gd name="connsiteX20" fmla="*/ 2231864 w 3016001"/>
              <a:gd name="connsiteY20" fmla="*/ 3412872 h 6874329"/>
              <a:gd name="connsiteX21" fmla="*/ 2235242 w 3016001"/>
              <a:gd name="connsiteY21" fmla="*/ 3435543 h 6874329"/>
              <a:gd name="connsiteX22" fmla="*/ 2237010 w 3016001"/>
              <a:gd name="connsiteY22" fmla="*/ 3438102 h 6874329"/>
              <a:gd name="connsiteX23" fmla="*/ 2238810 w 3016001"/>
              <a:gd name="connsiteY23" fmla="*/ 3448914 h 6874329"/>
              <a:gd name="connsiteX24" fmla="*/ 2245917 w 3016001"/>
              <a:gd name="connsiteY24" fmla="*/ 3451252 h 6874329"/>
              <a:gd name="connsiteX25" fmla="*/ 2253355 w 3016001"/>
              <a:gd name="connsiteY25" fmla="*/ 3467016 h 6874329"/>
              <a:gd name="connsiteX26" fmla="*/ 2252090 w 3016001"/>
              <a:gd name="connsiteY26" fmla="*/ 3512702 h 6874329"/>
              <a:gd name="connsiteX27" fmla="*/ 2254441 w 3016001"/>
              <a:gd name="connsiteY27" fmla="*/ 3583312 h 6874329"/>
              <a:gd name="connsiteX28" fmla="*/ 2258418 w 3016001"/>
              <a:gd name="connsiteY28" fmla="*/ 3640478 h 6874329"/>
              <a:gd name="connsiteX29" fmla="*/ 2266543 w 3016001"/>
              <a:gd name="connsiteY29" fmla="*/ 3661583 h 6874329"/>
              <a:gd name="connsiteX30" fmla="*/ 2270576 w 3016001"/>
              <a:gd name="connsiteY30" fmla="*/ 3669500 h 6874329"/>
              <a:gd name="connsiteX31" fmla="*/ 2269865 w 3016001"/>
              <a:gd name="connsiteY31" fmla="*/ 3674731 h 6874329"/>
              <a:gd name="connsiteX32" fmla="*/ 2770496 w 3016001"/>
              <a:gd name="connsiteY32" fmla="*/ 3674731 h 6874329"/>
              <a:gd name="connsiteX33" fmla="*/ 2770496 w 3016001"/>
              <a:gd name="connsiteY33" fmla="*/ 6286500 h 6874329"/>
              <a:gd name="connsiteX34" fmla="*/ 2409243 w 3016001"/>
              <a:gd name="connsiteY34" fmla="*/ 6286500 h 6874329"/>
              <a:gd name="connsiteX35" fmla="*/ 2413170 w 3016001"/>
              <a:gd name="connsiteY35" fmla="*/ 6299320 h 6874329"/>
              <a:gd name="connsiteX36" fmla="*/ 2410867 w 3016001"/>
              <a:gd name="connsiteY36" fmla="*/ 6334418 h 6874329"/>
              <a:gd name="connsiteX37" fmla="*/ 2445950 w 3016001"/>
              <a:gd name="connsiteY37" fmla="*/ 6410416 h 6874329"/>
              <a:gd name="connsiteX38" fmla="*/ 2485138 w 3016001"/>
              <a:gd name="connsiteY38" fmla="*/ 6506045 h 6874329"/>
              <a:gd name="connsiteX39" fmla="*/ 2479997 w 3016001"/>
              <a:gd name="connsiteY39" fmla="*/ 6585942 h 6874329"/>
              <a:gd name="connsiteX40" fmla="*/ 2484338 w 3016001"/>
              <a:gd name="connsiteY40" fmla="*/ 6625517 h 6874329"/>
              <a:gd name="connsiteX41" fmla="*/ 2504615 w 3016001"/>
              <a:gd name="connsiteY41" fmla="*/ 6706812 h 6874329"/>
              <a:gd name="connsiteX42" fmla="*/ 2502507 w 3016001"/>
              <a:gd name="connsiteY42" fmla="*/ 6819419 h 6874329"/>
              <a:gd name="connsiteX43" fmla="*/ 2505754 w 3016001"/>
              <a:gd name="connsiteY43" fmla="*/ 6846764 h 6874329"/>
              <a:gd name="connsiteX44" fmla="*/ 2510567 w 3016001"/>
              <a:gd name="connsiteY44" fmla="*/ 6874329 h 6874329"/>
              <a:gd name="connsiteX45" fmla="*/ 912595 w 3016001"/>
              <a:gd name="connsiteY45" fmla="*/ 6874329 h 6874329"/>
              <a:gd name="connsiteX46" fmla="*/ 912595 w 3016001"/>
              <a:gd name="connsiteY46" fmla="*/ 6858000 h 6874329"/>
              <a:gd name="connsiteX47" fmla="*/ 0 w 3016001"/>
              <a:gd name="connsiteY47" fmla="*/ 6858000 h 6874329"/>
              <a:gd name="connsiteX0" fmla="*/ 0 w 3016001"/>
              <a:gd name="connsiteY0" fmla="*/ 0 h 6874329"/>
              <a:gd name="connsiteX1" fmla="*/ 1446663 w 3016001"/>
              <a:gd name="connsiteY1" fmla="*/ 0 h 6874329"/>
              <a:gd name="connsiteX2" fmla="*/ 1446663 w 3016001"/>
              <a:gd name="connsiteY2" fmla="*/ 2 h 6874329"/>
              <a:gd name="connsiteX3" fmla="*/ 1954764 w 3016001"/>
              <a:gd name="connsiteY3" fmla="*/ 2 h 6874329"/>
              <a:gd name="connsiteX4" fmla="*/ 1957395 w 3016001"/>
              <a:gd name="connsiteY4" fmla="*/ 42878 h 6874329"/>
              <a:gd name="connsiteX5" fmla="*/ 1946682 w 3016001"/>
              <a:gd name="connsiteY5" fmla="*/ 88399 h 6874329"/>
              <a:gd name="connsiteX6" fmla="*/ 1942627 w 3016001"/>
              <a:gd name="connsiteY6" fmla="*/ 220058 h 6874329"/>
              <a:gd name="connsiteX7" fmla="*/ 1928736 w 3016001"/>
              <a:gd name="connsiteY7" fmla="*/ 248814 h 6874329"/>
              <a:gd name="connsiteX8" fmla="*/ 1921659 w 3016001"/>
              <a:gd name="connsiteY8" fmla="*/ 270478 h 6874329"/>
              <a:gd name="connsiteX9" fmla="*/ 1893043 w 3016001"/>
              <a:gd name="connsiteY9" fmla="*/ 432254 h 6874329"/>
              <a:gd name="connsiteX10" fmla="*/ 1887612 w 3016001"/>
              <a:gd name="connsiteY10" fmla="*/ 466474 h 6874329"/>
              <a:gd name="connsiteX11" fmla="*/ 1852528 w 3016001"/>
              <a:gd name="connsiteY11" fmla="*/ 562942 h 6874329"/>
              <a:gd name="connsiteX12" fmla="*/ 1850661 w 3016001"/>
              <a:gd name="connsiteY12" fmla="*/ 589537 h 6874329"/>
              <a:gd name="connsiteX13" fmla="*/ 1850964 w 3016001"/>
              <a:gd name="connsiteY13" fmla="*/ 615950 h 6874329"/>
              <a:gd name="connsiteX14" fmla="*/ 3016001 w 3016001"/>
              <a:gd name="connsiteY14" fmla="*/ 3232769 h 6874329"/>
              <a:gd name="connsiteX15" fmla="*/ 2224126 w 3016001"/>
              <a:gd name="connsiteY15" fmla="*/ 3232769 h 6874329"/>
              <a:gd name="connsiteX16" fmla="*/ 2226016 w 3016001"/>
              <a:gd name="connsiteY16" fmla="*/ 3246024 h 6874329"/>
              <a:gd name="connsiteX17" fmla="*/ 2226612 w 3016001"/>
              <a:gd name="connsiteY17" fmla="*/ 3307391 h 6874329"/>
              <a:gd name="connsiteX18" fmla="*/ 2239536 w 3016001"/>
              <a:gd name="connsiteY18" fmla="*/ 3380681 h 6874329"/>
              <a:gd name="connsiteX19" fmla="*/ 2231864 w 3016001"/>
              <a:gd name="connsiteY19" fmla="*/ 3412872 h 6874329"/>
              <a:gd name="connsiteX20" fmla="*/ 2235242 w 3016001"/>
              <a:gd name="connsiteY20" fmla="*/ 3435543 h 6874329"/>
              <a:gd name="connsiteX21" fmla="*/ 2237010 w 3016001"/>
              <a:gd name="connsiteY21" fmla="*/ 3438102 h 6874329"/>
              <a:gd name="connsiteX22" fmla="*/ 2238810 w 3016001"/>
              <a:gd name="connsiteY22" fmla="*/ 3448914 h 6874329"/>
              <a:gd name="connsiteX23" fmla="*/ 2245917 w 3016001"/>
              <a:gd name="connsiteY23" fmla="*/ 3451252 h 6874329"/>
              <a:gd name="connsiteX24" fmla="*/ 2253355 w 3016001"/>
              <a:gd name="connsiteY24" fmla="*/ 3467016 h 6874329"/>
              <a:gd name="connsiteX25" fmla="*/ 2252090 w 3016001"/>
              <a:gd name="connsiteY25" fmla="*/ 3512702 h 6874329"/>
              <a:gd name="connsiteX26" fmla="*/ 2254441 w 3016001"/>
              <a:gd name="connsiteY26" fmla="*/ 3583312 h 6874329"/>
              <a:gd name="connsiteX27" fmla="*/ 2258418 w 3016001"/>
              <a:gd name="connsiteY27" fmla="*/ 3640478 h 6874329"/>
              <a:gd name="connsiteX28" fmla="*/ 2266543 w 3016001"/>
              <a:gd name="connsiteY28" fmla="*/ 3661583 h 6874329"/>
              <a:gd name="connsiteX29" fmla="*/ 2270576 w 3016001"/>
              <a:gd name="connsiteY29" fmla="*/ 3669500 h 6874329"/>
              <a:gd name="connsiteX30" fmla="*/ 2269865 w 3016001"/>
              <a:gd name="connsiteY30" fmla="*/ 3674731 h 6874329"/>
              <a:gd name="connsiteX31" fmla="*/ 2770496 w 3016001"/>
              <a:gd name="connsiteY31" fmla="*/ 3674731 h 6874329"/>
              <a:gd name="connsiteX32" fmla="*/ 2770496 w 3016001"/>
              <a:gd name="connsiteY32" fmla="*/ 6286500 h 6874329"/>
              <a:gd name="connsiteX33" fmla="*/ 2409243 w 3016001"/>
              <a:gd name="connsiteY33" fmla="*/ 6286500 h 6874329"/>
              <a:gd name="connsiteX34" fmla="*/ 2413170 w 3016001"/>
              <a:gd name="connsiteY34" fmla="*/ 6299320 h 6874329"/>
              <a:gd name="connsiteX35" fmla="*/ 2410867 w 3016001"/>
              <a:gd name="connsiteY35" fmla="*/ 6334418 h 6874329"/>
              <a:gd name="connsiteX36" fmla="*/ 2445950 w 3016001"/>
              <a:gd name="connsiteY36" fmla="*/ 6410416 h 6874329"/>
              <a:gd name="connsiteX37" fmla="*/ 2485138 w 3016001"/>
              <a:gd name="connsiteY37" fmla="*/ 6506045 h 6874329"/>
              <a:gd name="connsiteX38" fmla="*/ 2479997 w 3016001"/>
              <a:gd name="connsiteY38" fmla="*/ 6585942 h 6874329"/>
              <a:gd name="connsiteX39" fmla="*/ 2484338 w 3016001"/>
              <a:gd name="connsiteY39" fmla="*/ 6625517 h 6874329"/>
              <a:gd name="connsiteX40" fmla="*/ 2504615 w 3016001"/>
              <a:gd name="connsiteY40" fmla="*/ 6706812 h 6874329"/>
              <a:gd name="connsiteX41" fmla="*/ 2502507 w 3016001"/>
              <a:gd name="connsiteY41" fmla="*/ 6819419 h 6874329"/>
              <a:gd name="connsiteX42" fmla="*/ 2505754 w 3016001"/>
              <a:gd name="connsiteY42" fmla="*/ 6846764 h 6874329"/>
              <a:gd name="connsiteX43" fmla="*/ 2510567 w 3016001"/>
              <a:gd name="connsiteY43" fmla="*/ 6874329 h 6874329"/>
              <a:gd name="connsiteX44" fmla="*/ 912595 w 3016001"/>
              <a:gd name="connsiteY44" fmla="*/ 6874329 h 6874329"/>
              <a:gd name="connsiteX45" fmla="*/ 912595 w 3016001"/>
              <a:gd name="connsiteY45" fmla="*/ 6858000 h 6874329"/>
              <a:gd name="connsiteX46" fmla="*/ 0 w 3016001"/>
              <a:gd name="connsiteY46" fmla="*/ 6858000 h 6874329"/>
              <a:gd name="connsiteX47" fmla="*/ 0 w 3016001"/>
              <a:gd name="connsiteY47" fmla="*/ 0 h 6874329"/>
              <a:gd name="connsiteX0" fmla="*/ 0 w 2770496"/>
              <a:gd name="connsiteY0" fmla="*/ 0 h 6874329"/>
              <a:gd name="connsiteX1" fmla="*/ 1446663 w 2770496"/>
              <a:gd name="connsiteY1" fmla="*/ 0 h 6874329"/>
              <a:gd name="connsiteX2" fmla="*/ 1446663 w 2770496"/>
              <a:gd name="connsiteY2" fmla="*/ 2 h 6874329"/>
              <a:gd name="connsiteX3" fmla="*/ 1954764 w 2770496"/>
              <a:gd name="connsiteY3" fmla="*/ 2 h 6874329"/>
              <a:gd name="connsiteX4" fmla="*/ 1957395 w 2770496"/>
              <a:gd name="connsiteY4" fmla="*/ 42878 h 6874329"/>
              <a:gd name="connsiteX5" fmla="*/ 1946682 w 2770496"/>
              <a:gd name="connsiteY5" fmla="*/ 88399 h 6874329"/>
              <a:gd name="connsiteX6" fmla="*/ 1942627 w 2770496"/>
              <a:gd name="connsiteY6" fmla="*/ 220058 h 6874329"/>
              <a:gd name="connsiteX7" fmla="*/ 1928736 w 2770496"/>
              <a:gd name="connsiteY7" fmla="*/ 248814 h 6874329"/>
              <a:gd name="connsiteX8" fmla="*/ 1921659 w 2770496"/>
              <a:gd name="connsiteY8" fmla="*/ 270478 h 6874329"/>
              <a:gd name="connsiteX9" fmla="*/ 1893043 w 2770496"/>
              <a:gd name="connsiteY9" fmla="*/ 432254 h 6874329"/>
              <a:gd name="connsiteX10" fmla="*/ 1887612 w 2770496"/>
              <a:gd name="connsiteY10" fmla="*/ 466474 h 6874329"/>
              <a:gd name="connsiteX11" fmla="*/ 1852528 w 2770496"/>
              <a:gd name="connsiteY11" fmla="*/ 562942 h 6874329"/>
              <a:gd name="connsiteX12" fmla="*/ 1850661 w 2770496"/>
              <a:gd name="connsiteY12" fmla="*/ 589537 h 6874329"/>
              <a:gd name="connsiteX13" fmla="*/ 1850964 w 2770496"/>
              <a:gd name="connsiteY13" fmla="*/ 615950 h 6874329"/>
              <a:gd name="connsiteX14" fmla="*/ 2224126 w 2770496"/>
              <a:gd name="connsiteY14" fmla="*/ 3232769 h 6874329"/>
              <a:gd name="connsiteX15" fmla="*/ 2226016 w 2770496"/>
              <a:gd name="connsiteY15" fmla="*/ 3246024 h 6874329"/>
              <a:gd name="connsiteX16" fmla="*/ 2226612 w 2770496"/>
              <a:gd name="connsiteY16" fmla="*/ 3307391 h 6874329"/>
              <a:gd name="connsiteX17" fmla="*/ 2239536 w 2770496"/>
              <a:gd name="connsiteY17" fmla="*/ 3380681 h 6874329"/>
              <a:gd name="connsiteX18" fmla="*/ 2231864 w 2770496"/>
              <a:gd name="connsiteY18" fmla="*/ 3412872 h 6874329"/>
              <a:gd name="connsiteX19" fmla="*/ 2235242 w 2770496"/>
              <a:gd name="connsiteY19" fmla="*/ 3435543 h 6874329"/>
              <a:gd name="connsiteX20" fmla="*/ 2237010 w 2770496"/>
              <a:gd name="connsiteY20" fmla="*/ 3438102 h 6874329"/>
              <a:gd name="connsiteX21" fmla="*/ 2238810 w 2770496"/>
              <a:gd name="connsiteY21" fmla="*/ 3448914 h 6874329"/>
              <a:gd name="connsiteX22" fmla="*/ 2245917 w 2770496"/>
              <a:gd name="connsiteY22" fmla="*/ 3451252 h 6874329"/>
              <a:gd name="connsiteX23" fmla="*/ 2253355 w 2770496"/>
              <a:gd name="connsiteY23" fmla="*/ 3467016 h 6874329"/>
              <a:gd name="connsiteX24" fmla="*/ 2252090 w 2770496"/>
              <a:gd name="connsiteY24" fmla="*/ 3512702 h 6874329"/>
              <a:gd name="connsiteX25" fmla="*/ 2254441 w 2770496"/>
              <a:gd name="connsiteY25" fmla="*/ 3583312 h 6874329"/>
              <a:gd name="connsiteX26" fmla="*/ 2258418 w 2770496"/>
              <a:gd name="connsiteY26" fmla="*/ 3640478 h 6874329"/>
              <a:gd name="connsiteX27" fmla="*/ 2266543 w 2770496"/>
              <a:gd name="connsiteY27" fmla="*/ 3661583 h 6874329"/>
              <a:gd name="connsiteX28" fmla="*/ 2270576 w 2770496"/>
              <a:gd name="connsiteY28" fmla="*/ 3669500 h 6874329"/>
              <a:gd name="connsiteX29" fmla="*/ 2269865 w 2770496"/>
              <a:gd name="connsiteY29" fmla="*/ 3674731 h 6874329"/>
              <a:gd name="connsiteX30" fmla="*/ 2770496 w 2770496"/>
              <a:gd name="connsiteY30" fmla="*/ 3674731 h 6874329"/>
              <a:gd name="connsiteX31" fmla="*/ 2770496 w 2770496"/>
              <a:gd name="connsiteY31" fmla="*/ 6286500 h 6874329"/>
              <a:gd name="connsiteX32" fmla="*/ 2409243 w 2770496"/>
              <a:gd name="connsiteY32" fmla="*/ 6286500 h 6874329"/>
              <a:gd name="connsiteX33" fmla="*/ 2413170 w 2770496"/>
              <a:gd name="connsiteY33" fmla="*/ 6299320 h 6874329"/>
              <a:gd name="connsiteX34" fmla="*/ 2410867 w 2770496"/>
              <a:gd name="connsiteY34" fmla="*/ 6334418 h 6874329"/>
              <a:gd name="connsiteX35" fmla="*/ 2445950 w 2770496"/>
              <a:gd name="connsiteY35" fmla="*/ 6410416 h 6874329"/>
              <a:gd name="connsiteX36" fmla="*/ 2485138 w 2770496"/>
              <a:gd name="connsiteY36" fmla="*/ 6506045 h 6874329"/>
              <a:gd name="connsiteX37" fmla="*/ 2479997 w 2770496"/>
              <a:gd name="connsiteY37" fmla="*/ 6585942 h 6874329"/>
              <a:gd name="connsiteX38" fmla="*/ 2484338 w 2770496"/>
              <a:gd name="connsiteY38" fmla="*/ 6625517 h 6874329"/>
              <a:gd name="connsiteX39" fmla="*/ 2504615 w 2770496"/>
              <a:gd name="connsiteY39" fmla="*/ 6706812 h 6874329"/>
              <a:gd name="connsiteX40" fmla="*/ 2502507 w 2770496"/>
              <a:gd name="connsiteY40" fmla="*/ 6819419 h 6874329"/>
              <a:gd name="connsiteX41" fmla="*/ 2505754 w 2770496"/>
              <a:gd name="connsiteY41" fmla="*/ 6846764 h 6874329"/>
              <a:gd name="connsiteX42" fmla="*/ 2510567 w 2770496"/>
              <a:gd name="connsiteY42" fmla="*/ 6874329 h 6874329"/>
              <a:gd name="connsiteX43" fmla="*/ 912595 w 2770496"/>
              <a:gd name="connsiteY43" fmla="*/ 6874329 h 6874329"/>
              <a:gd name="connsiteX44" fmla="*/ 912595 w 2770496"/>
              <a:gd name="connsiteY44" fmla="*/ 6858000 h 6874329"/>
              <a:gd name="connsiteX45" fmla="*/ 0 w 2770496"/>
              <a:gd name="connsiteY45" fmla="*/ 6858000 h 6874329"/>
              <a:gd name="connsiteX46" fmla="*/ 0 w 2770496"/>
              <a:gd name="connsiteY46" fmla="*/ 0 h 6874329"/>
              <a:gd name="connsiteX0" fmla="*/ 0 w 2770496"/>
              <a:gd name="connsiteY0" fmla="*/ 0 h 6874329"/>
              <a:gd name="connsiteX1" fmla="*/ 1446663 w 2770496"/>
              <a:gd name="connsiteY1" fmla="*/ 0 h 6874329"/>
              <a:gd name="connsiteX2" fmla="*/ 1446663 w 2770496"/>
              <a:gd name="connsiteY2" fmla="*/ 2 h 6874329"/>
              <a:gd name="connsiteX3" fmla="*/ 1954764 w 2770496"/>
              <a:gd name="connsiteY3" fmla="*/ 2 h 6874329"/>
              <a:gd name="connsiteX4" fmla="*/ 1957395 w 2770496"/>
              <a:gd name="connsiteY4" fmla="*/ 42878 h 6874329"/>
              <a:gd name="connsiteX5" fmla="*/ 1946682 w 2770496"/>
              <a:gd name="connsiteY5" fmla="*/ 88399 h 6874329"/>
              <a:gd name="connsiteX6" fmla="*/ 1942627 w 2770496"/>
              <a:gd name="connsiteY6" fmla="*/ 220058 h 6874329"/>
              <a:gd name="connsiteX7" fmla="*/ 1928736 w 2770496"/>
              <a:gd name="connsiteY7" fmla="*/ 248814 h 6874329"/>
              <a:gd name="connsiteX8" fmla="*/ 1921659 w 2770496"/>
              <a:gd name="connsiteY8" fmla="*/ 270478 h 6874329"/>
              <a:gd name="connsiteX9" fmla="*/ 1893043 w 2770496"/>
              <a:gd name="connsiteY9" fmla="*/ 432254 h 6874329"/>
              <a:gd name="connsiteX10" fmla="*/ 1887612 w 2770496"/>
              <a:gd name="connsiteY10" fmla="*/ 466474 h 6874329"/>
              <a:gd name="connsiteX11" fmla="*/ 1852528 w 2770496"/>
              <a:gd name="connsiteY11" fmla="*/ 562942 h 6874329"/>
              <a:gd name="connsiteX12" fmla="*/ 1850661 w 2770496"/>
              <a:gd name="connsiteY12" fmla="*/ 589537 h 6874329"/>
              <a:gd name="connsiteX13" fmla="*/ 1850964 w 2770496"/>
              <a:gd name="connsiteY13" fmla="*/ 615950 h 6874329"/>
              <a:gd name="connsiteX14" fmla="*/ 2224126 w 2770496"/>
              <a:gd name="connsiteY14" fmla="*/ 3232769 h 6874329"/>
              <a:gd name="connsiteX15" fmla="*/ 2226016 w 2770496"/>
              <a:gd name="connsiteY15" fmla="*/ 3246024 h 6874329"/>
              <a:gd name="connsiteX16" fmla="*/ 2226612 w 2770496"/>
              <a:gd name="connsiteY16" fmla="*/ 3307391 h 6874329"/>
              <a:gd name="connsiteX17" fmla="*/ 2239536 w 2770496"/>
              <a:gd name="connsiteY17" fmla="*/ 3380681 h 6874329"/>
              <a:gd name="connsiteX18" fmla="*/ 2231864 w 2770496"/>
              <a:gd name="connsiteY18" fmla="*/ 3412872 h 6874329"/>
              <a:gd name="connsiteX19" fmla="*/ 2235242 w 2770496"/>
              <a:gd name="connsiteY19" fmla="*/ 3435543 h 6874329"/>
              <a:gd name="connsiteX20" fmla="*/ 2237010 w 2770496"/>
              <a:gd name="connsiteY20" fmla="*/ 3438102 h 6874329"/>
              <a:gd name="connsiteX21" fmla="*/ 2238810 w 2770496"/>
              <a:gd name="connsiteY21" fmla="*/ 3448914 h 6874329"/>
              <a:gd name="connsiteX22" fmla="*/ 2245917 w 2770496"/>
              <a:gd name="connsiteY22" fmla="*/ 3451252 h 6874329"/>
              <a:gd name="connsiteX23" fmla="*/ 2253355 w 2770496"/>
              <a:gd name="connsiteY23" fmla="*/ 3467016 h 6874329"/>
              <a:gd name="connsiteX24" fmla="*/ 2252090 w 2770496"/>
              <a:gd name="connsiteY24" fmla="*/ 3512702 h 6874329"/>
              <a:gd name="connsiteX25" fmla="*/ 2254441 w 2770496"/>
              <a:gd name="connsiteY25" fmla="*/ 3583312 h 6874329"/>
              <a:gd name="connsiteX26" fmla="*/ 2258418 w 2770496"/>
              <a:gd name="connsiteY26" fmla="*/ 3640478 h 6874329"/>
              <a:gd name="connsiteX27" fmla="*/ 2266543 w 2770496"/>
              <a:gd name="connsiteY27" fmla="*/ 3661583 h 6874329"/>
              <a:gd name="connsiteX28" fmla="*/ 2270576 w 2770496"/>
              <a:gd name="connsiteY28" fmla="*/ 3669500 h 6874329"/>
              <a:gd name="connsiteX29" fmla="*/ 2269865 w 2770496"/>
              <a:gd name="connsiteY29" fmla="*/ 3674731 h 6874329"/>
              <a:gd name="connsiteX30" fmla="*/ 2770496 w 2770496"/>
              <a:gd name="connsiteY30" fmla="*/ 6286500 h 6874329"/>
              <a:gd name="connsiteX31" fmla="*/ 2409243 w 2770496"/>
              <a:gd name="connsiteY31" fmla="*/ 6286500 h 6874329"/>
              <a:gd name="connsiteX32" fmla="*/ 2413170 w 2770496"/>
              <a:gd name="connsiteY32" fmla="*/ 6299320 h 6874329"/>
              <a:gd name="connsiteX33" fmla="*/ 2410867 w 2770496"/>
              <a:gd name="connsiteY33" fmla="*/ 6334418 h 6874329"/>
              <a:gd name="connsiteX34" fmla="*/ 2445950 w 2770496"/>
              <a:gd name="connsiteY34" fmla="*/ 6410416 h 6874329"/>
              <a:gd name="connsiteX35" fmla="*/ 2485138 w 2770496"/>
              <a:gd name="connsiteY35" fmla="*/ 6506045 h 6874329"/>
              <a:gd name="connsiteX36" fmla="*/ 2479997 w 2770496"/>
              <a:gd name="connsiteY36" fmla="*/ 6585942 h 6874329"/>
              <a:gd name="connsiteX37" fmla="*/ 2484338 w 2770496"/>
              <a:gd name="connsiteY37" fmla="*/ 6625517 h 6874329"/>
              <a:gd name="connsiteX38" fmla="*/ 2504615 w 2770496"/>
              <a:gd name="connsiteY38" fmla="*/ 6706812 h 6874329"/>
              <a:gd name="connsiteX39" fmla="*/ 2502507 w 2770496"/>
              <a:gd name="connsiteY39" fmla="*/ 6819419 h 6874329"/>
              <a:gd name="connsiteX40" fmla="*/ 2505754 w 2770496"/>
              <a:gd name="connsiteY40" fmla="*/ 6846764 h 6874329"/>
              <a:gd name="connsiteX41" fmla="*/ 2510567 w 2770496"/>
              <a:gd name="connsiteY41" fmla="*/ 6874329 h 6874329"/>
              <a:gd name="connsiteX42" fmla="*/ 912595 w 2770496"/>
              <a:gd name="connsiteY42" fmla="*/ 6874329 h 6874329"/>
              <a:gd name="connsiteX43" fmla="*/ 912595 w 2770496"/>
              <a:gd name="connsiteY43" fmla="*/ 6858000 h 6874329"/>
              <a:gd name="connsiteX44" fmla="*/ 0 w 2770496"/>
              <a:gd name="connsiteY44" fmla="*/ 6858000 h 6874329"/>
              <a:gd name="connsiteX45" fmla="*/ 0 w 2770496"/>
              <a:gd name="connsiteY45"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24126 w 2510567"/>
              <a:gd name="connsiteY14" fmla="*/ 3232769 h 6874329"/>
              <a:gd name="connsiteX15" fmla="*/ 2226016 w 2510567"/>
              <a:gd name="connsiteY15" fmla="*/ 3246024 h 6874329"/>
              <a:gd name="connsiteX16" fmla="*/ 2226612 w 2510567"/>
              <a:gd name="connsiteY16" fmla="*/ 3307391 h 6874329"/>
              <a:gd name="connsiteX17" fmla="*/ 2239536 w 2510567"/>
              <a:gd name="connsiteY17" fmla="*/ 3380681 h 6874329"/>
              <a:gd name="connsiteX18" fmla="*/ 2231864 w 2510567"/>
              <a:gd name="connsiteY18" fmla="*/ 3412872 h 6874329"/>
              <a:gd name="connsiteX19" fmla="*/ 2235242 w 2510567"/>
              <a:gd name="connsiteY19" fmla="*/ 3435543 h 6874329"/>
              <a:gd name="connsiteX20" fmla="*/ 2237010 w 2510567"/>
              <a:gd name="connsiteY20" fmla="*/ 3438102 h 6874329"/>
              <a:gd name="connsiteX21" fmla="*/ 2238810 w 2510567"/>
              <a:gd name="connsiteY21" fmla="*/ 3448914 h 6874329"/>
              <a:gd name="connsiteX22" fmla="*/ 2245917 w 2510567"/>
              <a:gd name="connsiteY22" fmla="*/ 3451252 h 6874329"/>
              <a:gd name="connsiteX23" fmla="*/ 2253355 w 2510567"/>
              <a:gd name="connsiteY23" fmla="*/ 3467016 h 6874329"/>
              <a:gd name="connsiteX24" fmla="*/ 2252090 w 2510567"/>
              <a:gd name="connsiteY24" fmla="*/ 3512702 h 6874329"/>
              <a:gd name="connsiteX25" fmla="*/ 2254441 w 2510567"/>
              <a:gd name="connsiteY25" fmla="*/ 3583312 h 6874329"/>
              <a:gd name="connsiteX26" fmla="*/ 2258418 w 2510567"/>
              <a:gd name="connsiteY26" fmla="*/ 3640478 h 6874329"/>
              <a:gd name="connsiteX27" fmla="*/ 2266543 w 2510567"/>
              <a:gd name="connsiteY27" fmla="*/ 3661583 h 6874329"/>
              <a:gd name="connsiteX28" fmla="*/ 2270576 w 2510567"/>
              <a:gd name="connsiteY28" fmla="*/ 3669500 h 6874329"/>
              <a:gd name="connsiteX29" fmla="*/ 2269865 w 2510567"/>
              <a:gd name="connsiteY29" fmla="*/ 3674731 h 6874329"/>
              <a:gd name="connsiteX30" fmla="*/ 2409243 w 2510567"/>
              <a:gd name="connsiteY30" fmla="*/ 6286500 h 6874329"/>
              <a:gd name="connsiteX31" fmla="*/ 2413170 w 2510567"/>
              <a:gd name="connsiteY31" fmla="*/ 6299320 h 6874329"/>
              <a:gd name="connsiteX32" fmla="*/ 2410867 w 2510567"/>
              <a:gd name="connsiteY32" fmla="*/ 6334418 h 6874329"/>
              <a:gd name="connsiteX33" fmla="*/ 2445950 w 2510567"/>
              <a:gd name="connsiteY33" fmla="*/ 6410416 h 6874329"/>
              <a:gd name="connsiteX34" fmla="*/ 2485138 w 2510567"/>
              <a:gd name="connsiteY34" fmla="*/ 6506045 h 6874329"/>
              <a:gd name="connsiteX35" fmla="*/ 2479997 w 2510567"/>
              <a:gd name="connsiteY35" fmla="*/ 6585942 h 6874329"/>
              <a:gd name="connsiteX36" fmla="*/ 2484338 w 2510567"/>
              <a:gd name="connsiteY36" fmla="*/ 6625517 h 6874329"/>
              <a:gd name="connsiteX37" fmla="*/ 2504615 w 2510567"/>
              <a:gd name="connsiteY37" fmla="*/ 6706812 h 6874329"/>
              <a:gd name="connsiteX38" fmla="*/ 2502507 w 2510567"/>
              <a:gd name="connsiteY38" fmla="*/ 6819419 h 6874329"/>
              <a:gd name="connsiteX39" fmla="*/ 2505754 w 2510567"/>
              <a:gd name="connsiteY39" fmla="*/ 6846764 h 6874329"/>
              <a:gd name="connsiteX40" fmla="*/ 2510567 w 2510567"/>
              <a:gd name="connsiteY40" fmla="*/ 6874329 h 6874329"/>
              <a:gd name="connsiteX41" fmla="*/ 912595 w 2510567"/>
              <a:gd name="connsiteY41" fmla="*/ 6874329 h 6874329"/>
              <a:gd name="connsiteX42" fmla="*/ 912595 w 2510567"/>
              <a:gd name="connsiteY42" fmla="*/ 6858000 h 6874329"/>
              <a:gd name="connsiteX43" fmla="*/ 0 w 2510567"/>
              <a:gd name="connsiteY43" fmla="*/ 6858000 h 6874329"/>
              <a:gd name="connsiteX44" fmla="*/ 0 w 2510567"/>
              <a:gd name="connsiteY44"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24126 w 2510567"/>
              <a:gd name="connsiteY14" fmla="*/ 3232769 h 6874329"/>
              <a:gd name="connsiteX15" fmla="*/ 2226016 w 2510567"/>
              <a:gd name="connsiteY15" fmla="*/ 3246024 h 6874329"/>
              <a:gd name="connsiteX16" fmla="*/ 2226612 w 2510567"/>
              <a:gd name="connsiteY16" fmla="*/ 3307391 h 6874329"/>
              <a:gd name="connsiteX17" fmla="*/ 2239536 w 2510567"/>
              <a:gd name="connsiteY17" fmla="*/ 3380681 h 6874329"/>
              <a:gd name="connsiteX18" fmla="*/ 2231864 w 2510567"/>
              <a:gd name="connsiteY18" fmla="*/ 3412872 h 6874329"/>
              <a:gd name="connsiteX19" fmla="*/ 2235242 w 2510567"/>
              <a:gd name="connsiteY19" fmla="*/ 3435543 h 6874329"/>
              <a:gd name="connsiteX20" fmla="*/ 2237010 w 2510567"/>
              <a:gd name="connsiteY20" fmla="*/ 3438102 h 6874329"/>
              <a:gd name="connsiteX21" fmla="*/ 2238810 w 2510567"/>
              <a:gd name="connsiteY21" fmla="*/ 3448914 h 6874329"/>
              <a:gd name="connsiteX22" fmla="*/ 2245917 w 2510567"/>
              <a:gd name="connsiteY22" fmla="*/ 3451252 h 6874329"/>
              <a:gd name="connsiteX23" fmla="*/ 2253355 w 2510567"/>
              <a:gd name="connsiteY23" fmla="*/ 3467016 h 6874329"/>
              <a:gd name="connsiteX24" fmla="*/ 2252090 w 2510567"/>
              <a:gd name="connsiteY24" fmla="*/ 3512702 h 6874329"/>
              <a:gd name="connsiteX25" fmla="*/ 2254441 w 2510567"/>
              <a:gd name="connsiteY25" fmla="*/ 3583312 h 6874329"/>
              <a:gd name="connsiteX26" fmla="*/ 2258418 w 2510567"/>
              <a:gd name="connsiteY26" fmla="*/ 3640478 h 6874329"/>
              <a:gd name="connsiteX27" fmla="*/ 2266543 w 2510567"/>
              <a:gd name="connsiteY27" fmla="*/ 3661583 h 6874329"/>
              <a:gd name="connsiteX28" fmla="*/ 2270576 w 2510567"/>
              <a:gd name="connsiteY28" fmla="*/ 3669500 h 6874329"/>
              <a:gd name="connsiteX29" fmla="*/ 2119740 w 2510567"/>
              <a:gd name="connsiteY29" fmla="*/ 3702027 h 6874329"/>
              <a:gd name="connsiteX30" fmla="*/ 2409243 w 2510567"/>
              <a:gd name="connsiteY30" fmla="*/ 6286500 h 6874329"/>
              <a:gd name="connsiteX31" fmla="*/ 2413170 w 2510567"/>
              <a:gd name="connsiteY31" fmla="*/ 6299320 h 6874329"/>
              <a:gd name="connsiteX32" fmla="*/ 2410867 w 2510567"/>
              <a:gd name="connsiteY32" fmla="*/ 6334418 h 6874329"/>
              <a:gd name="connsiteX33" fmla="*/ 2445950 w 2510567"/>
              <a:gd name="connsiteY33" fmla="*/ 6410416 h 6874329"/>
              <a:gd name="connsiteX34" fmla="*/ 2485138 w 2510567"/>
              <a:gd name="connsiteY34" fmla="*/ 6506045 h 6874329"/>
              <a:gd name="connsiteX35" fmla="*/ 2479997 w 2510567"/>
              <a:gd name="connsiteY35" fmla="*/ 6585942 h 6874329"/>
              <a:gd name="connsiteX36" fmla="*/ 2484338 w 2510567"/>
              <a:gd name="connsiteY36" fmla="*/ 6625517 h 6874329"/>
              <a:gd name="connsiteX37" fmla="*/ 2504615 w 2510567"/>
              <a:gd name="connsiteY37" fmla="*/ 6706812 h 6874329"/>
              <a:gd name="connsiteX38" fmla="*/ 2502507 w 2510567"/>
              <a:gd name="connsiteY38" fmla="*/ 6819419 h 6874329"/>
              <a:gd name="connsiteX39" fmla="*/ 2505754 w 2510567"/>
              <a:gd name="connsiteY39" fmla="*/ 6846764 h 6874329"/>
              <a:gd name="connsiteX40" fmla="*/ 2510567 w 2510567"/>
              <a:gd name="connsiteY40" fmla="*/ 6874329 h 6874329"/>
              <a:gd name="connsiteX41" fmla="*/ 912595 w 2510567"/>
              <a:gd name="connsiteY41" fmla="*/ 6874329 h 6874329"/>
              <a:gd name="connsiteX42" fmla="*/ 912595 w 2510567"/>
              <a:gd name="connsiteY42" fmla="*/ 6858000 h 6874329"/>
              <a:gd name="connsiteX43" fmla="*/ 0 w 2510567"/>
              <a:gd name="connsiteY43" fmla="*/ 6858000 h 6874329"/>
              <a:gd name="connsiteX44" fmla="*/ 0 w 2510567"/>
              <a:gd name="connsiteY44"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24126 w 2510567"/>
              <a:gd name="connsiteY14" fmla="*/ 3232769 h 6874329"/>
              <a:gd name="connsiteX15" fmla="*/ 2226016 w 2510567"/>
              <a:gd name="connsiteY15" fmla="*/ 3246024 h 6874329"/>
              <a:gd name="connsiteX16" fmla="*/ 2239536 w 2510567"/>
              <a:gd name="connsiteY16" fmla="*/ 3380681 h 6874329"/>
              <a:gd name="connsiteX17" fmla="*/ 2231864 w 2510567"/>
              <a:gd name="connsiteY17" fmla="*/ 3412872 h 6874329"/>
              <a:gd name="connsiteX18" fmla="*/ 2235242 w 2510567"/>
              <a:gd name="connsiteY18" fmla="*/ 3435543 h 6874329"/>
              <a:gd name="connsiteX19" fmla="*/ 2237010 w 2510567"/>
              <a:gd name="connsiteY19" fmla="*/ 3438102 h 6874329"/>
              <a:gd name="connsiteX20" fmla="*/ 2238810 w 2510567"/>
              <a:gd name="connsiteY20" fmla="*/ 3448914 h 6874329"/>
              <a:gd name="connsiteX21" fmla="*/ 2245917 w 2510567"/>
              <a:gd name="connsiteY21" fmla="*/ 3451252 h 6874329"/>
              <a:gd name="connsiteX22" fmla="*/ 2253355 w 2510567"/>
              <a:gd name="connsiteY22" fmla="*/ 3467016 h 6874329"/>
              <a:gd name="connsiteX23" fmla="*/ 2252090 w 2510567"/>
              <a:gd name="connsiteY23" fmla="*/ 3512702 h 6874329"/>
              <a:gd name="connsiteX24" fmla="*/ 2254441 w 2510567"/>
              <a:gd name="connsiteY24" fmla="*/ 3583312 h 6874329"/>
              <a:gd name="connsiteX25" fmla="*/ 2258418 w 2510567"/>
              <a:gd name="connsiteY25" fmla="*/ 3640478 h 6874329"/>
              <a:gd name="connsiteX26" fmla="*/ 2266543 w 2510567"/>
              <a:gd name="connsiteY26" fmla="*/ 3661583 h 6874329"/>
              <a:gd name="connsiteX27" fmla="*/ 2270576 w 2510567"/>
              <a:gd name="connsiteY27" fmla="*/ 3669500 h 6874329"/>
              <a:gd name="connsiteX28" fmla="*/ 2119740 w 2510567"/>
              <a:gd name="connsiteY28" fmla="*/ 3702027 h 6874329"/>
              <a:gd name="connsiteX29" fmla="*/ 2409243 w 2510567"/>
              <a:gd name="connsiteY29" fmla="*/ 6286500 h 6874329"/>
              <a:gd name="connsiteX30" fmla="*/ 2413170 w 2510567"/>
              <a:gd name="connsiteY30" fmla="*/ 6299320 h 6874329"/>
              <a:gd name="connsiteX31" fmla="*/ 2410867 w 2510567"/>
              <a:gd name="connsiteY31" fmla="*/ 6334418 h 6874329"/>
              <a:gd name="connsiteX32" fmla="*/ 2445950 w 2510567"/>
              <a:gd name="connsiteY32" fmla="*/ 6410416 h 6874329"/>
              <a:gd name="connsiteX33" fmla="*/ 2485138 w 2510567"/>
              <a:gd name="connsiteY33" fmla="*/ 6506045 h 6874329"/>
              <a:gd name="connsiteX34" fmla="*/ 2479997 w 2510567"/>
              <a:gd name="connsiteY34" fmla="*/ 6585942 h 6874329"/>
              <a:gd name="connsiteX35" fmla="*/ 2484338 w 2510567"/>
              <a:gd name="connsiteY35" fmla="*/ 6625517 h 6874329"/>
              <a:gd name="connsiteX36" fmla="*/ 2504615 w 2510567"/>
              <a:gd name="connsiteY36" fmla="*/ 6706812 h 6874329"/>
              <a:gd name="connsiteX37" fmla="*/ 2502507 w 2510567"/>
              <a:gd name="connsiteY37" fmla="*/ 6819419 h 6874329"/>
              <a:gd name="connsiteX38" fmla="*/ 2505754 w 2510567"/>
              <a:gd name="connsiteY38" fmla="*/ 6846764 h 6874329"/>
              <a:gd name="connsiteX39" fmla="*/ 2510567 w 2510567"/>
              <a:gd name="connsiteY39" fmla="*/ 6874329 h 6874329"/>
              <a:gd name="connsiteX40" fmla="*/ 912595 w 2510567"/>
              <a:gd name="connsiteY40" fmla="*/ 6874329 h 6874329"/>
              <a:gd name="connsiteX41" fmla="*/ 912595 w 2510567"/>
              <a:gd name="connsiteY41" fmla="*/ 6858000 h 6874329"/>
              <a:gd name="connsiteX42" fmla="*/ 0 w 2510567"/>
              <a:gd name="connsiteY42" fmla="*/ 6858000 h 6874329"/>
              <a:gd name="connsiteX43" fmla="*/ 0 w 2510567"/>
              <a:gd name="connsiteY43"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24126 w 2510567"/>
              <a:gd name="connsiteY14" fmla="*/ 3232769 h 6874329"/>
              <a:gd name="connsiteX15" fmla="*/ 2239536 w 2510567"/>
              <a:gd name="connsiteY15" fmla="*/ 3380681 h 6874329"/>
              <a:gd name="connsiteX16" fmla="*/ 2231864 w 2510567"/>
              <a:gd name="connsiteY16" fmla="*/ 3412872 h 6874329"/>
              <a:gd name="connsiteX17" fmla="*/ 2235242 w 2510567"/>
              <a:gd name="connsiteY17" fmla="*/ 3435543 h 6874329"/>
              <a:gd name="connsiteX18" fmla="*/ 2237010 w 2510567"/>
              <a:gd name="connsiteY18" fmla="*/ 3438102 h 6874329"/>
              <a:gd name="connsiteX19" fmla="*/ 2238810 w 2510567"/>
              <a:gd name="connsiteY19" fmla="*/ 3448914 h 6874329"/>
              <a:gd name="connsiteX20" fmla="*/ 2245917 w 2510567"/>
              <a:gd name="connsiteY20" fmla="*/ 3451252 h 6874329"/>
              <a:gd name="connsiteX21" fmla="*/ 2253355 w 2510567"/>
              <a:gd name="connsiteY21" fmla="*/ 3467016 h 6874329"/>
              <a:gd name="connsiteX22" fmla="*/ 2252090 w 2510567"/>
              <a:gd name="connsiteY22" fmla="*/ 3512702 h 6874329"/>
              <a:gd name="connsiteX23" fmla="*/ 2254441 w 2510567"/>
              <a:gd name="connsiteY23" fmla="*/ 3583312 h 6874329"/>
              <a:gd name="connsiteX24" fmla="*/ 2258418 w 2510567"/>
              <a:gd name="connsiteY24" fmla="*/ 3640478 h 6874329"/>
              <a:gd name="connsiteX25" fmla="*/ 2266543 w 2510567"/>
              <a:gd name="connsiteY25" fmla="*/ 3661583 h 6874329"/>
              <a:gd name="connsiteX26" fmla="*/ 2270576 w 2510567"/>
              <a:gd name="connsiteY26" fmla="*/ 3669500 h 6874329"/>
              <a:gd name="connsiteX27" fmla="*/ 2119740 w 2510567"/>
              <a:gd name="connsiteY27" fmla="*/ 3702027 h 6874329"/>
              <a:gd name="connsiteX28" fmla="*/ 2409243 w 2510567"/>
              <a:gd name="connsiteY28" fmla="*/ 6286500 h 6874329"/>
              <a:gd name="connsiteX29" fmla="*/ 2413170 w 2510567"/>
              <a:gd name="connsiteY29" fmla="*/ 6299320 h 6874329"/>
              <a:gd name="connsiteX30" fmla="*/ 2410867 w 2510567"/>
              <a:gd name="connsiteY30" fmla="*/ 6334418 h 6874329"/>
              <a:gd name="connsiteX31" fmla="*/ 2445950 w 2510567"/>
              <a:gd name="connsiteY31" fmla="*/ 6410416 h 6874329"/>
              <a:gd name="connsiteX32" fmla="*/ 2485138 w 2510567"/>
              <a:gd name="connsiteY32" fmla="*/ 6506045 h 6874329"/>
              <a:gd name="connsiteX33" fmla="*/ 2479997 w 2510567"/>
              <a:gd name="connsiteY33" fmla="*/ 6585942 h 6874329"/>
              <a:gd name="connsiteX34" fmla="*/ 2484338 w 2510567"/>
              <a:gd name="connsiteY34" fmla="*/ 6625517 h 6874329"/>
              <a:gd name="connsiteX35" fmla="*/ 2504615 w 2510567"/>
              <a:gd name="connsiteY35" fmla="*/ 6706812 h 6874329"/>
              <a:gd name="connsiteX36" fmla="*/ 2502507 w 2510567"/>
              <a:gd name="connsiteY36" fmla="*/ 6819419 h 6874329"/>
              <a:gd name="connsiteX37" fmla="*/ 2505754 w 2510567"/>
              <a:gd name="connsiteY37" fmla="*/ 6846764 h 6874329"/>
              <a:gd name="connsiteX38" fmla="*/ 2510567 w 2510567"/>
              <a:gd name="connsiteY38" fmla="*/ 6874329 h 6874329"/>
              <a:gd name="connsiteX39" fmla="*/ 912595 w 2510567"/>
              <a:gd name="connsiteY39" fmla="*/ 6874329 h 6874329"/>
              <a:gd name="connsiteX40" fmla="*/ 912595 w 2510567"/>
              <a:gd name="connsiteY40" fmla="*/ 6858000 h 6874329"/>
              <a:gd name="connsiteX41" fmla="*/ 0 w 2510567"/>
              <a:gd name="connsiteY41" fmla="*/ 6858000 h 6874329"/>
              <a:gd name="connsiteX42" fmla="*/ 0 w 2510567"/>
              <a:gd name="connsiteY42"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39536 w 2510567"/>
              <a:gd name="connsiteY14" fmla="*/ 3380681 h 6874329"/>
              <a:gd name="connsiteX15" fmla="*/ 2231864 w 2510567"/>
              <a:gd name="connsiteY15" fmla="*/ 3412872 h 6874329"/>
              <a:gd name="connsiteX16" fmla="*/ 2235242 w 2510567"/>
              <a:gd name="connsiteY16" fmla="*/ 3435543 h 6874329"/>
              <a:gd name="connsiteX17" fmla="*/ 2237010 w 2510567"/>
              <a:gd name="connsiteY17" fmla="*/ 3438102 h 6874329"/>
              <a:gd name="connsiteX18" fmla="*/ 2238810 w 2510567"/>
              <a:gd name="connsiteY18" fmla="*/ 3448914 h 6874329"/>
              <a:gd name="connsiteX19" fmla="*/ 2245917 w 2510567"/>
              <a:gd name="connsiteY19" fmla="*/ 3451252 h 6874329"/>
              <a:gd name="connsiteX20" fmla="*/ 2253355 w 2510567"/>
              <a:gd name="connsiteY20" fmla="*/ 3467016 h 6874329"/>
              <a:gd name="connsiteX21" fmla="*/ 2252090 w 2510567"/>
              <a:gd name="connsiteY21" fmla="*/ 3512702 h 6874329"/>
              <a:gd name="connsiteX22" fmla="*/ 2254441 w 2510567"/>
              <a:gd name="connsiteY22" fmla="*/ 3583312 h 6874329"/>
              <a:gd name="connsiteX23" fmla="*/ 2258418 w 2510567"/>
              <a:gd name="connsiteY23" fmla="*/ 3640478 h 6874329"/>
              <a:gd name="connsiteX24" fmla="*/ 2266543 w 2510567"/>
              <a:gd name="connsiteY24" fmla="*/ 3661583 h 6874329"/>
              <a:gd name="connsiteX25" fmla="*/ 2270576 w 2510567"/>
              <a:gd name="connsiteY25" fmla="*/ 3669500 h 6874329"/>
              <a:gd name="connsiteX26" fmla="*/ 2119740 w 2510567"/>
              <a:gd name="connsiteY26" fmla="*/ 3702027 h 6874329"/>
              <a:gd name="connsiteX27" fmla="*/ 2409243 w 2510567"/>
              <a:gd name="connsiteY27" fmla="*/ 6286500 h 6874329"/>
              <a:gd name="connsiteX28" fmla="*/ 2413170 w 2510567"/>
              <a:gd name="connsiteY28" fmla="*/ 6299320 h 6874329"/>
              <a:gd name="connsiteX29" fmla="*/ 2410867 w 2510567"/>
              <a:gd name="connsiteY29" fmla="*/ 6334418 h 6874329"/>
              <a:gd name="connsiteX30" fmla="*/ 2445950 w 2510567"/>
              <a:gd name="connsiteY30" fmla="*/ 6410416 h 6874329"/>
              <a:gd name="connsiteX31" fmla="*/ 2485138 w 2510567"/>
              <a:gd name="connsiteY31" fmla="*/ 6506045 h 6874329"/>
              <a:gd name="connsiteX32" fmla="*/ 2479997 w 2510567"/>
              <a:gd name="connsiteY32" fmla="*/ 6585942 h 6874329"/>
              <a:gd name="connsiteX33" fmla="*/ 2484338 w 2510567"/>
              <a:gd name="connsiteY33" fmla="*/ 6625517 h 6874329"/>
              <a:gd name="connsiteX34" fmla="*/ 2504615 w 2510567"/>
              <a:gd name="connsiteY34" fmla="*/ 6706812 h 6874329"/>
              <a:gd name="connsiteX35" fmla="*/ 2502507 w 2510567"/>
              <a:gd name="connsiteY35" fmla="*/ 6819419 h 6874329"/>
              <a:gd name="connsiteX36" fmla="*/ 2505754 w 2510567"/>
              <a:gd name="connsiteY36" fmla="*/ 6846764 h 6874329"/>
              <a:gd name="connsiteX37" fmla="*/ 2510567 w 2510567"/>
              <a:gd name="connsiteY37" fmla="*/ 6874329 h 6874329"/>
              <a:gd name="connsiteX38" fmla="*/ 912595 w 2510567"/>
              <a:gd name="connsiteY38" fmla="*/ 6874329 h 6874329"/>
              <a:gd name="connsiteX39" fmla="*/ 912595 w 2510567"/>
              <a:gd name="connsiteY39" fmla="*/ 6858000 h 6874329"/>
              <a:gd name="connsiteX40" fmla="*/ 0 w 2510567"/>
              <a:gd name="connsiteY40" fmla="*/ 6858000 h 6874329"/>
              <a:gd name="connsiteX41" fmla="*/ 0 w 2510567"/>
              <a:gd name="connsiteY41" fmla="*/ 0 h 6874329"/>
              <a:gd name="connsiteX0" fmla="*/ 0 w 2510567"/>
              <a:gd name="connsiteY0" fmla="*/ 0 h 6874329"/>
              <a:gd name="connsiteX1" fmla="*/ 1446663 w 2510567"/>
              <a:gd name="connsiteY1" fmla="*/ 0 h 6874329"/>
              <a:gd name="connsiteX2" fmla="*/ 1446663 w 2510567"/>
              <a:gd name="connsiteY2" fmla="*/ 2 h 6874329"/>
              <a:gd name="connsiteX3" fmla="*/ 1954764 w 2510567"/>
              <a:gd name="connsiteY3" fmla="*/ 2 h 6874329"/>
              <a:gd name="connsiteX4" fmla="*/ 1957395 w 2510567"/>
              <a:gd name="connsiteY4" fmla="*/ 42878 h 6874329"/>
              <a:gd name="connsiteX5" fmla="*/ 1946682 w 2510567"/>
              <a:gd name="connsiteY5" fmla="*/ 88399 h 6874329"/>
              <a:gd name="connsiteX6" fmla="*/ 1942627 w 2510567"/>
              <a:gd name="connsiteY6" fmla="*/ 220058 h 6874329"/>
              <a:gd name="connsiteX7" fmla="*/ 1928736 w 2510567"/>
              <a:gd name="connsiteY7" fmla="*/ 248814 h 6874329"/>
              <a:gd name="connsiteX8" fmla="*/ 1921659 w 2510567"/>
              <a:gd name="connsiteY8" fmla="*/ 270478 h 6874329"/>
              <a:gd name="connsiteX9" fmla="*/ 1893043 w 2510567"/>
              <a:gd name="connsiteY9" fmla="*/ 432254 h 6874329"/>
              <a:gd name="connsiteX10" fmla="*/ 1887612 w 2510567"/>
              <a:gd name="connsiteY10" fmla="*/ 466474 h 6874329"/>
              <a:gd name="connsiteX11" fmla="*/ 1852528 w 2510567"/>
              <a:gd name="connsiteY11" fmla="*/ 562942 h 6874329"/>
              <a:gd name="connsiteX12" fmla="*/ 1850661 w 2510567"/>
              <a:gd name="connsiteY12" fmla="*/ 589537 h 6874329"/>
              <a:gd name="connsiteX13" fmla="*/ 1850964 w 2510567"/>
              <a:gd name="connsiteY13" fmla="*/ 615950 h 6874329"/>
              <a:gd name="connsiteX14" fmla="*/ 2239536 w 2510567"/>
              <a:gd name="connsiteY14" fmla="*/ 3380681 h 6874329"/>
              <a:gd name="connsiteX15" fmla="*/ 2231864 w 2510567"/>
              <a:gd name="connsiteY15" fmla="*/ 3412872 h 6874329"/>
              <a:gd name="connsiteX16" fmla="*/ 2235242 w 2510567"/>
              <a:gd name="connsiteY16" fmla="*/ 3435543 h 6874329"/>
              <a:gd name="connsiteX17" fmla="*/ 2237010 w 2510567"/>
              <a:gd name="connsiteY17" fmla="*/ 3438102 h 6874329"/>
              <a:gd name="connsiteX18" fmla="*/ 2238810 w 2510567"/>
              <a:gd name="connsiteY18" fmla="*/ 3448914 h 6874329"/>
              <a:gd name="connsiteX19" fmla="*/ 2245917 w 2510567"/>
              <a:gd name="connsiteY19" fmla="*/ 3451252 h 6874329"/>
              <a:gd name="connsiteX20" fmla="*/ 2253355 w 2510567"/>
              <a:gd name="connsiteY20" fmla="*/ 3467016 h 6874329"/>
              <a:gd name="connsiteX21" fmla="*/ 2252090 w 2510567"/>
              <a:gd name="connsiteY21" fmla="*/ 3512702 h 6874329"/>
              <a:gd name="connsiteX22" fmla="*/ 2254441 w 2510567"/>
              <a:gd name="connsiteY22" fmla="*/ 3583312 h 6874329"/>
              <a:gd name="connsiteX23" fmla="*/ 2258418 w 2510567"/>
              <a:gd name="connsiteY23" fmla="*/ 3640478 h 6874329"/>
              <a:gd name="connsiteX24" fmla="*/ 2266543 w 2510567"/>
              <a:gd name="connsiteY24" fmla="*/ 3661583 h 6874329"/>
              <a:gd name="connsiteX25" fmla="*/ 2270576 w 2510567"/>
              <a:gd name="connsiteY25" fmla="*/ 3669500 h 6874329"/>
              <a:gd name="connsiteX26" fmla="*/ 2119740 w 2510567"/>
              <a:gd name="connsiteY26" fmla="*/ 3702027 h 6874329"/>
              <a:gd name="connsiteX27" fmla="*/ 2409243 w 2510567"/>
              <a:gd name="connsiteY27" fmla="*/ 6286500 h 6874329"/>
              <a:gd name="connsiteX28" fmla="*/ 2413170 w 2510567"/>
              <a:gd name="connsiteY28" fmla="*/ 6299320 h 6874329"/>
              <a:gd name="connsiteX29" fmla="*/ 2410867 w 2510567"/>
              <a:gd name="connsiteY29" fmla="*/ 6334418 h 6874329"/>
              <a:gd name="connsiteX30" fmla="*/ 2445950 w 2510567"/>
              <a:gd name="connsiteY30" fmla="*/ 6410416 h 6874329"/>
              <a:gd name="connsiteX31" fmla="*/ 2485138 w 2510567"/>
              <a:gd name="connsiteY31" fmla="*/ 6506045 h 6874329"/>
              <a:gd name="connsiteX32" fmla="*/ 2479997 w 2510567"/>
              <a:gd name="connsiteY32" fmla="*/ 6585942 h 6874329"/>
              <a:gd name="connsiteX33" fmla="*/ 2484338 w 2510567"/>
              <a:gd name="connsiteY33" fmla="*/ 6625517 h 6874329"/>
              <a:gd name="connsiteX34" fmla="*/ 2504615 w 2510567"/>
              <a:gd name="connsiteY34" fmla="*/ 6706812 h 6874329"/>
              <a:gd name="connsiteX35" fmla="*/ 2502507 w 2510567"/>
              <a:gd name="connsiteY35" fmla="*/ 6819419 h 6874329"/>
              <a:gd name="connsiteX36" fmla="*/ 2505754 w 2510567"/>
              <a:gd name="connsiteY36" fmla="*/ 6846764 h 6874329"/>
              <a:gd name="connsiteX37" fmla="*/ 2510567 w 2510567"/>
              <a:gd name="connsiteY37" fmla="*/ 6874329 h 6874329"/>
              <a:gd name="connsiteX38" fmla="*/ 912595 w 2510567"/>
              <a:gd name="connsiteY38" fmla="*/ 6874329 h 6874329"/>
              <a:gd name="connsiteX39" fmla="*/ 0 w 2510567"/>
              <a:gd name="connsiteY39" fmla="*/ 6858000 h 6874329"/>
              <a:gd name="connsiteX40" fmla="*/ 0 w 2510567"/>
              <a:gd name="connsiteY40" fmla="*/ 0 h 6874329"/>
              <a:gd name="connsiteX0" fmla="*/ 0 w 2510567"/>
              <a:gd name="connsiteY0" fmla="*/ 0 h 6874329"/>
              <a:gd name="connsiteX1" fmla="*/ 1446663 w 2510567"/>
              <a:gd name="connsiteY1" fmla="*/ 0 h 6874329"/>
              <a:gd name="connsiteX2" fmla="*/ 1954764 w 2510567"/>
              <a:gd name="connsiteY2" fmla="*/ 2 h 6874329"/>
              <a:gd name="connsiteX3" fmla="*/ 1957395 w 2510567"/>
              <a:gd name="connsiteY3" fmla="*/ 42878 h 6874329"/>
              <a:gd name="connsiteX4" fmla="*/ 1946682 w 2510567"/>
              <a:gd name="connsiteY4" fmla="*/ 88399 h 6874329"/>
              <a:gd name="connsiteX5" fmla="*/ 1942627 w 2510567"/>
              <a:gd name="connsiteY5" fmla="*/ 220058 h 6874329"/>
              <a:gd name="connsiteX6" fmla="*/ 1928736 w 2510567"/>
              <a:gd name="connsiteY6" fmla="*/ 248814 h 6874329"/>
              <a:gd name="connsiteX7" fmla="*/ 1921659 w 2510567"/>
              <a:gd name="connsiteY7" fmla="*/ 270478 h 6874329"/>
              <a:gd name="connsiteX8" fmla="*/ 1893043 w 2510567"/>
              <a:gd name="connsiteY8" fmla="*/ 432254 h 6874329"/>
              <a:gd name="connsiteX9" fmla="*/ 1887612 w 2510567"/>
              <a:gd name="connsiteY9" fmla="*/ 466474 h 6874329"/>
              <a:gd name="connsiteX10" fmla="*/ 1852528 w 2510567"/>
              <a:gd name="connsiteY10" fmla="*/ 562942 h 6874329"/>
              <a:gd name="connsiteX11" fmla="*/ 1850661 w 2510567"/>
              <a:gd name="connsiteY11" fmla="*/ 589537 h 6874329"/>
              <a:gd name="connsiteX12" fmla="*/ 1850964 w 2510567"/>
              <a:gd name="connsiteY12" fmla="*/ 615950 h 6874329"/>
              <a:gd name="connsiteX13" fmla="*/ 2239536 w 2510567"/>
              <a:gd name="connsiteY13" fmla="*/ 3380681 h 6874329"/>
              <a:gd name="connsiteX14" fmla="*/ 2231864 w 2510567"/>
              <a:gd name="connsiteY14" fmla="*/ 3412872 h 6874329"/>
              <a:gd name="connsiteX15" fmla="*/ 2235242 w 2510567"/>
              <a:gd name="connsiteY15" fmla="*/ 3435543 h 6874329"/>
              <a:gd name="connsiteX16" fmla="*/ 2237010 w 2510567"/>
              <a:gd name="connsiteY16" fmla="*/ 3438102 h 6874329"/>
              <a:gd name="connsiteX17" fmla="*/ 2238810 w 2510567"/>
              <a:gd name="connsiteY17" fmla="*/ 3448914 h 6874329"/>
              <a:gd name="connsiteX18" fmla="*/ 2245917 w 2510567"/>
              <a:gd name="connsiteY18" fmla="*/ 3451252 h 6874329"/>
              <a:gd name="connsiteX19" fmla="*/ 2253355 w 2510567"/>
              <a:gd name="connsiteY19" fmla="*/ 3467016 h 6874329"/>
              <a:gd name="connsiteX20" fmla="*/ 2252090 w 2510567"/>
              <a:gd name="connsiteY20" fmla="*/ 3512702 h 6874329"/>
              <a:gd name="connsiteX21" fmla="*/ 2254441 w 2510567"/>
              <a:gd name="connsiteY21" fmla="*/ 3583312 h 6874329"/>
              <a:gd name="connsiteX22" fmla="*/ 2258418 w 2510567"/>
              <a:gd name="connsiteY22" fmla="*/ 3640478 h 6874329"/>
              <a:gd name="connsiteX23" fmla="*/ 2266543 w 2510567"/>
              <a:gd name="connsiteY23" fmla="*/ 3661583 h 6874329"/>
              <a:gd name="connsiteX24" fmla="*/ 2270576 w 2510567"/>
              <a:gd name="connsiteY24" fmla="*/ 3669500 h 6874329"/>
              <a:gd name="connsiteX25" fmla="*/ 2119740 w 2510567"/>
              <a:gd name="connsiteY25" fmla="*/ 3702027 h 6874329"/>
              <a:gd name="connsiteX26" fmla="*/ 2409243 w 2510567"/>
              <a:gd name="connsiteY26" fmla="*/ 6286500 h 6874329"/>
              <a:gd name="connsiteX27" fmla="*/ 2413170 w 2510567"/>
              <a:gd name="connsiteY27" fmla="*/ 6299320 h 6874329"/>
              <a:gd name="connsiteX28" fmla="*/ 2410867 w 2510567"/>
              <a:gd name="connsiteY28" fmla="*/ 6334418 h 6874329"/>
              <a:gd name="connsiteX29" fmla="*/ 2445950 w 2510567"/>
              <a:gd name="connsiteY29" fmla="*/ 6410416 h 6874329"/>
              <a:gd name="connsiteX30" fmla="*/ 2485138 w 2510567"/>
              <a:gd name="connsiteY30" fmla="*/ 6506045 h 6874329"/>
              <a:gd name="connsiteX31" fmla="*/ 2479997 w 2510567"/>
              <a:gd name="connsiteY31" fmla="*/ 6585942 h 6874329"/>
              <a:gd name="connsiteX32" fmla="*/ 2484338 w 2510567"/>
              <a:gd name="connsiteY32" fmla="*/ 6625517 h 6874329"/>
              <a:gd name="connsiteX33" fmla="*/ 2504615 w 2510567"/>
              <a:gd name="connsiteY33" fmla="*/ 6706812 h 6874329"/>
              <a:gd name="connsiteX34" fmla="*/ 2502507 w 2510567"/>
              <a:gd name="connsiteY34" fmla="*/ 6819419 h 6874329"/>
              <a:gd name="connsiteX35" fmla="*/ 2505754 w 2510567"/>
              <a:gd name="connsiteY35" fmla="*/ 6846764 h 6874329"/>
              <a:gd name="connsiteX36" fmla="*/ 2510567 w 2510567"/>
              <a:gd name="connsiteY36" fmla="*/ 6874329 h 6874329"/>
              <a:gd name="connsiteX37" fmla="*/ 912595 w 2510567"/>
              <a:gd name="connsiteY37" fmla="*/ 6874329 h 6874329"/>
              <a:gd name="connsiteX38" fmla="*/ 0 w 2510567"/>
              <a:gd name="connsiteY38" fmla="*/ 6858000 h 6874329"/>
              <a:gd name="connsiteX39" fmla="*/ 0 w 2510567"/>
              <a:gd name="connsiteY39" fmla="*/ 0 h 6874329"/>
              <a:gd name="connsiteX0" fmla="*/ 0 w 2510567"/>
              <a:gd name="connsiteY0" fmla="*/ 0 h 6874329"/>
              <a:gd name="connsiteX1" fmla="*/ 1954764 w 2510567"/>
              <a:gd name="connsiteY1" fmla="*/ 2 h 6874329"/>
              <a:gd name="connsiteX2" fmla="*/ 1957395 w 2510567"/>
              <a:gd name="connsiteY2" fmla="*/ 42878 h 6874329"/>
              <a:gd name="connsiteX3" fmla="*/ 1946682 w 2510567"/>
              <a:gd name="connsiteY3" fmla="*/ 88399 h 6874329"/>
              <a:gd name="connsiteX4" fmla="*/ 1942627 w 2510567"/>
              <a:gd name="connsiteY4" fmla="*/ 220058 h 6874329"/>
              <a:gd name="connsiteX5" fmla="*/ 1928736 w 2510567"/>
              <a:gd name="connsiteY5" fmla="*/ 248814 h 6874329"/>
              <a:gd name="connsiteX6" fmla="*/ 1921659 w 2510567"/>
              <a:gd name="connsiteY6" fmla="*/ 270478 h 6874329"/>
              <a:gd name="connsiteX7" fmla="*/ 1893043 w 2510567"/>
              <a:gd name="connsiteY7" fmla="*/ 432254 h 6874329"/>
              <a:gd name="connsiteX8" fmla="*/ 1887612 w 2510567"/>
              <a:gd name="connsiteY8" fmla="*/ 466474 h 6874329"/>
              <a:gd name="connsiteX9" fmla="*/ 1852528 w 2510567"/>
              <a:gd name="connsiteY9" fmla="*/ 562942 h 6874329"/>
              <a:gd name="connsiteX10" fmla="*/ 1850661 w 2510567"/>
              <a:gd name="connsiteY10" fmla="*/ 589537 h 6874329"/>
              <a:gd name="connsiteX11" fmla="*/ 1850964 w 2510567"/>
              <a:gd name="connsiteY11" fmla="*/ 615950 h 6874329"/>
              <a:gd name="connsiteX12" fmla="*/ 2239536 w 2510567"/>
              <a:gd name="connsiteY12" fmla="*/ 3380681 h 6874329"/>
              <a:gd name="connsiteX13" fmla="*/ 2231864 w 2510567"/>
              <a:gd name="connsiteY13" fmla="*/ 3412872 h 6874329"/>
              <a:gd name="connsiteX14" fmla="*/ 2235242 w 2510567"/>
              <a:gd name="connsiteY14" fmla="*/ 3435543 h 6874329"/>
              <a:gd name="connsiteX15" fmla="*/ 2237010 w 2510567"/>
              <a:gd name="connsiteY15" fmla="*/ 3438102 h 6874329"/>
              <a:gd name="connsiteX16" fmla="*/ 2238810 w 2510567"/>
              <a:gd name="connsiteY16" fmla="*/ 3448914 h 6874329"/>
              <a:gd name="connsiteX17" fmla="*/ 2245917 w 2510567"/>
              <a:gd name="connsiteY17" fmla="*/ 3451252 h 6874329"/>
              <a:gd name="connsiteX18" fmla="*/ 2253355 w 2510567"/>
              <a:gd name="connsiteY18" fmla="*/ 3467016 h 6874329"/>
              <a:gd name="connsiteX19" fmla="*/ 2252090 w 2510567"/>
              <a:gd name="connsiteY19" fmla="*/ 3512702 h 6874329"/>
              <a:gd name="connsiteX20" fmla="*/ 2254441 w 2510567"/>
              <a:gd name="connsiteY20" fmla="*/ 3583312 h 6874329"/>
              <a:gd name="connsiteX21" fmla="*/ 2258418 w 2510567"/>
              <a:gd name="connsiteY21" fmla="*/ 3640478 h 6874329"/>
              <a:gd name="connsiteX22" fmla="*/ 2266543 w 2510567"/>
              <a:gd name="connsiteY22" fmla="*/ 3661583 h 6874329"/>
              <a:gd name="connsiteX23" fmla="*/ 2270576 w 2510567"/>
              <a:gd name="connsiteY23" fmla="*/ 3669500 h 6874329"/>
              <a:gd name="connsiteX24" fmla="*/ 2119740 w 2510567"/>
              <a:gd name="connsiteY24" fmla="*/ 3702027 h 6874329"/>
              <a:gd name="connsiteX25" fmla="*/ 2409243 w 2510567"/>
              <a:gd name="connsiteY25" fmla="*/ 6286500 h 6874329"/>
              <a:gd name="connsiteX26" fmla="*/ 2413170 w 2510567"/>
              <a:gd name="connsiteY26" fmla="*/ 6299320 h 6874329"/>
              <a:gd name="connsiteX27" fmla="*/ 2410867 w 2510567"/>
              <a:gd name="connsiteY27" fmla="*/ 6334418 h 6874329"/>
              <a:gd name="connsiteX28" fmla="*/ 2445950 w 2510567"/>
              <a:gd name="connsiteY28" fmla="*/ 6410416 h 6874329"/>
              <a:gd name="connsiteX29" fmla="*/ 2485138 w 2510567"/>
              <a:gd name="connsiteY29" fmla="*/ 6506045 h 6874329"/>
              <a:gd name="connsiteX30" fmla="*/ 2479997 w 2510567"/>
              <a:gd name="connsiteY30" fmla="*/ 6585942 h 6874329"/>
              <a:gd name="connsiteX31" fmla="*/ 2484338 w 2510567"/>
              <a:gd name="connsiteY31" fmla="*/ 6625517 h 6874329"/>
              <a:gd name="connsiteX32" fmla="*/ 2504615 w 2510567"/>
              <a:gd name="connsiteY32" fmla="*/ 6706812 h 6874329"/>
              <a:gd name="connsiteX33" fmla="*/ 2502507 w 2510567"/>
              <a:gd name="connsiteY33" fmla="*/ 6819419 h 6874329"/>
              <a:gd name="connsiteX34" fmla="*/ 2505754 w 2510567"/>
              <a:gd name="connsiteY34" fmla="*/ 6846764 h 6874329"/>
              <a:gd name="connsiteX35" fmla="*/ 2510567 w 2510567"/>
              <a:gd name="connsiteY35" fmla="*/ 6874329 h 6874329"/>
              <a:gd name="connsiteX36" fmla="*/ 912595 w 2510567"/>
              <a:gd name="connsiteY36" fmla="*/ 6874329 h 6874329"/>
              <a:gd name="connsiteX37" fmla="*/ 0 w 2510567"/>
              <a:gd name="connsiteY37" fmla="*/ 6858000 h 6874329"/>
              <a:gd name="connsiteX38" fmla="*/ 0 w 2510567"/>
              <a:gd name="connsiteY38" fmla="*/ 0 h 6874329"/>
              <a:gd name="connsiteX0" fmla="*/ 0 w 2510567"/>
              <a:gd name="connsiteY0" fmla="*/ 0 h 6874329"/>
              <a:gd name="connsiteX1" fmla="*/ 1954764 w 2510567"/>
              <a:gd name="connsiteY1" fmla="*/ 2 h 6874329"/>
              <a:gd name="connsiteX2" fmla="*/ 1957395 w 2510567"/>
              <a:gd name="connsiteY2" fmla="*/ 42878 h 6874329"/>
              <a:gd name="connsiteX3" fmla="*/ 1946682 w 2510567"/>
              <a:gd name="connsiteY3" fmla="*/ 88399 h 6874329"/>
              <a:gd name="connsiteX4" fmla="*/ 1942627 w 2510567"/>
              <a:gd name="connsiteY4" fmla="*/ 220058 h 6874329"/>
              <a:gd name="connsiteX5" fmla="*/ 1928736 w 2510567"/>
              <a:gd name="connsiteY5" fmla="*/ 248814 h 6874329"/>
              <a:gd name="connsiteX6" fmla="*/ 1921659 w 2510567"/>
              <a:gd name="connsiteY6" fmla="*/ 270478 h 6874329"/>
              <a:gd name="connsiteX7" fmla="*/ 1893043 w 2510567"/>
              <a:gd name="connsiteY7" fmla="*/ 432254 h 6874329"/>
              <a:gd name="connsiteX8" fmla="*/ 1887612 w 2510567"/>
              <a:gd name="connsiteY8" fmla="*/ 466474 h 6874329"/>
              <a:gd name="connsiteX9" fmla="*/ 1852528 w 2510567"/>
              <a:gd name="connsiteY9" fmla="*/ 562942 h 6874329"/>
              <a:gd name="connsiteX10" fmla="*/ 1850661 w 2510567"/>
              <a:gd name="connsiteY10" fmla="*/ 589537 h 6874329"/>
              <a:gd name="connsiteX11" fmla="*/ 1850964 w 2510567"/>
              <a:gd name="connsiteY11" fmla="*/ 615950 h 6874329"/>
              <a:gd name="connsiteX12" fmla="*/ 2239536 w 2510567"/>
              <a:gd name="connsiteY12" fmla="*/ 3380681 h 6874329"/>
              <a:gd name="connsiteX13" fmla="*/ 2231864 w 2510567"/>
              <a:gd name="connsiteY13" fmla="*/ 3412872 h 6874329"/>
              <a:gd name="connsiteX14" fmla="*/ 2235242 w 2510567"/>
              <a:gd name="connsiteY14" fmla="*/ 3435543 h 6874329"/>
              <a:gd name="connsiteX15" fmla="*/ 2237010 w 2510567"/>
              <a:gd name="connsiteY15" fmla="*/ 3438102 h 6874329"/>
              <a:gd name="connsiteX16" fmla="*/ 2238810 w 2510567"/>
              <a:gd name="connsiteY16" fmla="*/ 3448914 h 6874329"/>
              <a:gd name="connsiteX17" fmla="*/ 2245917 w 2510567"/>
              <a:gd name="connsiteY17" fmla="*/ 3451252 h 6874329"/>
              <a:gd name="connsiteX18" fmla="*/ 2253355 w 2510567"/>
              <a:gd name="connsiteY18" fmla="*/ 3467016 h 6874329"/>
              <a:gd name="connsiteX19" fmla="*/ 2252090 w 2510567"/>
              <a:gd name="connsiteY19" fmla="*/ 3512702 h 6874329"/>
              <a:gd name="connsiteX20" fmla="*/ 2254441 w 2510567"/>
              <a:gd name="connsiteY20" fmla="*/ 3583312 h 6874329"/>
              <a:gd name="connsiteX21" fmla="*/ 2258418 w 2510567"/>
              <a:gd name="connsiteY21" fmla="*/ 3640478 h 6874329"/>
              <a:gd name="connsiteX22" fmla="*/ 2266543 w 2510567"/>
              <a:gd name="connsiteY22" fmla="*/ 3661583 h 6874329"/>
              <a:gd name="connsiteX23" fmla="*/ 2270576 w 2510567"/>
              <a:gd name="connsiteY23" fmla="*/ 3669500 h 6874329"/>
              <a:gd name="connsiteX24" fmla="*/ 2119740 w 2510567"/>
              <a:gd name="connsiteY24" fmla="*/ 3702027 h 6874329"/>
              <a:gd name="connsiteX25" fmla="*/ 2409243 w 2510567"/>
              <a:gd name="connsiteY25" fmla="*/ 6286500 h 6874329"/>
              <a:gd name="connsiteX26" fmla="*/ 2413170 w 2510567"/>
              <a:gd name="connsiteY26" fmla="*/ 6299320 h 6874329"/>
              <a:gd name="connsiteX27" fmla="*/ 2410867 w 2510567"/>
              <a:gd name="connsiteY27" fmla="*/ 6334418 h 6874329"/>
              <a:gd name="connsiteX28" fmla="*/ 2445950 w 2510567"/>
              <a:gd name="connsiteY28" fmla="*/ 6410416 h 6874329"/>
              <a:gd name="connsiteX29" fmla="*/ 2485138 w 2510567"/>
              <a:gd name="connsiteY29" fmla="*/ 6506045 h 6874329"/>
              <a:gd name="connsiteX30" fmla="*/ 2479997 w 2510567"/>
              <a:gd name="connsiteY30" fmla="*/ 6585942 h 6874329"/>
              <a:gd name="connsiteX31" fmla="*/ 2484338 w 2510567"/>
              <a:gd name="connsiteY31" fmla="*/ 6625517 h 6874329"/>
              <a:gd name="connsiteX32" fmla="*/ 2504615 w 2510567"/>
              <a:gd name="connsiteY32" fmla="*/ 6706812 h 6874329"/>
              <a:gd name="connsiteX33" fmla="*/ 2502507 w 2510567"/>
              <a:gd name="connsiteY33" fmla="*/ 6819419 h 6874329"/>
              <a:gd name="connsiteX34" fmla="*/ 2505754 w 2510567"/>
              <a:gd name="connsiteY34" fmla="*/ 6846764 h 6874329"/>
              <a:gd name="connsiteX35" fmla="*/ 2510567 w 2510567"/>
              <a:gd name="connsiteY35" fmla="*/ 6874329 h 6874329"/>
              <a:gd name="connsiteX36" fmla="*/ 0 w 2510567"/>
              <a:gd name="connsiteY36" fmla="*/ 6858000 h 6874329"/>
              <a:gd name="connsiteX37" fmla="*/ 0 w 2510567"/>
              <a:gd name="connsiteY37" fmla="*/ 0 h 6874329"/>
              <a:gd name="connsiteX0" fmla="*/ 0 w 2510567"/>
              <a:gd name="connsiteY0" fmla="*/ 0 h 6874329"/>
              <a:gd name="connsiteX1" fmla="*/ 1954764 w 2510567"/>
              <a:gd name="connsiteY1" fmla="*/ 2 h 6874329"/>
              <a:gd name="connsiteX2" fmla="*/ 1957395 w 2510567"/>
              <a:gd name="connsiteY2" fmla="*/ 42878 h 6874329"/>
              <a:gd name="connsiteX3" fmla="*/ 1946682 w 2510567"/>
              <a:gd name="connsiteY3" fmla="*/ 88399 h 6874329"/>
              <a:gd name="connsiteX4" fmla="*/ 1942627 w 2510567"/>
              <a:gd name="connsiteY4" fmla="*/ 220058 h 6874329"/>
              <a:gd name="connsiteX5" fmla="*/ 1928736 w 2510567"/>
              <a:gd name="connsiteY5" fmla="*/ 248814 h 6874329"/>
              <a:gd name="connsiteX6" fmla="*/ 1921659 w 2510567"/>
              <a:gd name="connsiteY6" fmla="*/ 270478 h 6874329"/>
              <a:gd name="connsiteX7" fmla="*/ 1893043 w 2510567"/>
              <a:gd name="connsiteY7" fmla="*/ 432254 h 6874329"/>
              <a:gd name="connsiteX8" fmla="*/ 1887612 w 2510567"/>
              <a:gd name="connsiteY8" fmla="*/ 466474 h 6874329"/>
              <a:gd name="connsiteX9" fmla="*/ 1852528 w 2510567"/>
              <a:gd name="connsiteY9" fmla="*/ 562942 h 6874329"/>
              <a:gd name="connsiteX10" fmla="*/ 1850661 w 2510567"/>
              <a:gd name="connsiteY10" fmla="*/ 589537 h 6874329"/>
              <a:gd name="connsiteX11" fmla="*/ 1850964 w 2510567"/>
              <a:gd name="connsiteY11" fmla="*/ 615950 h 6874329"/>
              <a:gd name="connsiteX12" fmla="*/ 2239536 w 2510567"/>
              <a:gd name="connsiteY12" fmla="*/ 3380681 h 6874329"/>
              <a:gd name="connsiteX13" fmla="*/ 2231864 w 2510567"/>
              <a:gd name="connsiteY13" fmla="*/ 3412872 h 6874329"/>
              <a:gd name="connsiteX14" fmla="*/ 2235242 w 2510567"/>
              <a:gd name="connsiteY14" fmla="*/ 3435543 h 6874329"/>
              <a:gd name="connsiteX15" fmla="*/ 2237010 w 2510567"/>
              <a:gd name="connsiteY15" fmla="*/ 3438102 h 6874329"/>
              <a:gd name="connsiteX16" fmla="*/ 2238810 w 2510567"/>
              <a:gd name="connsiteY16" fmla="*/ 3448914 h 6874329"/>
              <a:gd name="connsiteX17" fmla="*/ 2245917 w 2510567"/>
              <a:gd name="connsiteY17" fmla="*/ 3451252 h 6874329"/>
              <a:gd name="connsiteX18" fmla="*/ 2253355 w 2510567"/>
              <a:gd name="connsiteY18" fmla="*/ 3467016 h 6874329"/>
              <a:gd name="connsiteX19" fmla="*/ 2252090 w 2510567"/>
              <a:gd name="connsiteY19" fmla="*/ 3512702 h 6874329"/>
              <a:gd name="connsiteX20" fmla="*/ 2254441 w 2510567"/>
              <a:gd name="connsiteY20" fmla="*/ 3583312 h 6874329"/>
              <a:gd name="connsiteX21" fmla="*/ 2258418 w 2510567"/>
              <a:gd name="connsiteY21" fmla="*/ 3640478 h 6874329"/>
              <a:gd name="connsiteX22" fmla="*/ 2266543 w 2510567"/>
              <a:gd name="connsiteY22" fmla="*/ 3661583 h 6874329"/>
              <a:gd name="connsiteX23" fmla="*/ 2270576 w 2510567"/>
              <a:gd name="connsiteY23" fmla="*/ 3669500 h 6874329"/>
              <a:gd name="connsiteX24" fmla="*/ 2409243 w 2510567"/>
              <a:gd name="connsiteY24" fmla="*/ 6286500 h 6874329"/>
              <a:gd name="connsiteX25" fmla="*/ 2413170 w 2510567"/>
              <a:gd name="connsiteY25" fmla="*/ 6299320 h 6874329"/>
              <a:gd name="connsiteX26" fmla="*/ 2410867 w 2510567"/>
              <a:gd name="connsiteY26" fmla="*/ 6334418 h 6874329"/>
              <a:gd name="connsiteX27" fmla="*/ 2445950 w 2510567"/>
              <a:gd name="connsiteY27" fmla="*/ 6410416 h 6874329"/>
              <a:gd name="connsiteX28" fmla="*/ 2485138 w 2510567"/>
              <a:gd name="connsiteY28" fmla="*/ 6506045 h 6874329"/>
              <a:gd name="connsiteX29" fmla="*/ 2479997 w 2510567"/>
              <a:gd name="connsiteY29" fmla="*/ 6585942 h 6874329"/>
              <a:gd name="connsiteX30" fmla="*/ 2484338 w 2510567"/>
              <a:gd name="connsiteY30" fmla="*/ 6625517 h 6874329"/>
              <a:gd name="connsiteX31" fmla="*/ 2504615 w 2510567"/>
              <a:gd name="connsiteY31" fmla="*/ 6706812 h 6874329"/>
              <a:gd name="connsiteX32" fmla="*/ 2502507 w 2510567"/>
              <a:gd name="connsiteY32" fmla="*/ 6819419 h 6874329"/>
              <a:gd name="connsiteX33" fmla="*/ 2505754 w 2510567"/>
              <a:gd name="connsiteY33" fmla="*/ 6846764 h 6874329"/>
              <a:gd name="connsiteX34" fmla="*/ 2510567 w 2510567"/>
              <a:gd name="connsiteY34" fmla="*/ 6874329 h 6874329"/>
              <a:gd name="connsiteX35" fmla="*/ 0 w 2510567"/>
              <a:gd name="connsiteY35" fmla="*/ 6858000 h 6874329"/>
              <a:gd name="connsiteX36" fmla="*/ 0 w 2510567"/>
              <a:gd name="connsiteY36" fmla="*/ 0 h 6874329"/>
              <a:gd name="connsiteX0" fmla="*/ 0 w 2510567"/>
              <a:gd name="connsiteY0" fmla="*/ 0 h 6874329"/>
              <a:gd name="connsiteX1" fmla="*/ 1954764 w 2510567"/>
              <a:gd name="connsiteY1" fmla="*/ 2 h 6874329"/>
              <a:gd name="connsiteX2" fmla="*/ 1957395 w 2510567"/>
              <a:gd name="connsiteY2" fmla="*/ 42878 h 6874329"/>
              <a:gd name="connsiteX3" fmla="*/ 1946682 w 2510567"/>
              <a:gd name="connsiteY3" fmla="*/ 88399 h 6874329"/>
              <a:gd name="connsiteX4" fmla="*/ 1942627 w 2510567"/>
              <a:gd name="connsiteY4" fmla="*/ 220058 h 6874329"/>
              <a:gd name="connsiteX5" fmla="*/ 1928736 w 2510567"/>
              <a:gd name="connsiteY5" fmla="*/ 248814 h 6874329"/>
              <a:gd name="connsiteX6" fmla="*/ 1921659 w 2510567"/>
              <a:gd name="connsiteY6" fmla="*/ 270478 h 6874329"/>
              <a:gd name="connsiteX7" fmla="*/ 1893043 w 2510567"/>
              <a:gd name="connsiteY7" fmla="*/ 432254 h 6874329"/>
              <a:gd name="connsiteX8" fmla="*/ 1887612 w 2510567"/>
              <a:gd name="connsiteY8" fmla="*/ 466474 h 6874329"/>
              <a:gd name="connsiteX9" fmla="*/ 1852528 w 2510567"/>
              <a:gd name="connsiteY9" fmla="*/ 562942 h 6874329"/>
              <a:gd name="connsiteX10" fmla="*/ 1850661 w 2510567"/>
              <a:gd name="connsiteY10" fmla="*/ 589537 h 6874329"/>
              <a:gd name="connsiteX11" fmla="*/ 1850964 w 2510567"/>
              <a:gd name="connsiteY11" fmla="*/ 615950 h 6874329"/>
              <a:gd name="connsiteX12" fmla="*/ 2239536 w 2510567"/>
              <a:gd name="connsiteY12" fmla="*/ 3380681 h 6874329"/>
              <a:gd name="connsiteX13" fmla="*/ 2231864 w 2510567"/>
              <a:gd name="connsiteY13" fmla="*/ 3412872 h 6874329"/>
              <a:gd name="connsiteX14" fmla="*/ 2235242 w 2510567"/>
              <a:gd name="connsiteY14" fmla="*/ 3435543 h 6874329"/>
              <a:gd name="connsiteX15" fmla="*/ 2237010 w 2510567"/>
              <a:gd name="connsiteY15" fmla="*/ 3438102 h 6874329"/>
              <a:gd name="connsiteX16" fmla="*/ 2238810 w 2510567"/>
              <a:gd name="connsiteY16" fmla="*/ 3448914 h 6874329"/>
              <a:gd name="connsiteX17" fmla="*/ 2245917 w 2510567"/>
              <a:gd name="connsiteY17" fmla="*/ 3451252 h 6874329"/>
              <a:gd name="connsiteX18" fmla="*/ 2253355 w 2510567"/>
              <a:gd name="connsiteY18" fmla="*/ 3467016 h 6874329"/>
              <a:gd name="connsiteX19" fmla="*/ 2252090 w 2510567"/>
              <a:gd name="connsiteY19" fmla="*/ 3512702 h 6874329"/>
              <a:gd name="connsiteX20" fmla="*/ 2254441 w 2510567"/>
              <a:gd name="connsiteY20" fmla="*/ 3583312 h 6874329"/>
              <a:gd name="connsiteX21" fmla="*/ 2258418 w 2510567"/>
              <a:gd name="connsiteY21" fmla="*/ 3640478 h 6874329"/>
              <a:gd name="connsiteX22" fmla="*/ 2266543 w 2510567"/>
              <a:gd name="connsiteY22" fmla="*/ 3661583 h 6874329"/>
              <a:gd name="connsiteX23" fmla="*/ 2270576 w 2510567"/>
              <a:gd name="connsiteY23" fmla="*/ 3669500 h 6874329"/>
              <a:gd name="connsiteX24" fmla="*/ 2409243 w 2510567"/>
              <a:gd name="connsiteY24" fmla="*/ 6286500 h 6874329"/>
              <a:gd name="connsiteX25" fmla="*/ 2413170 w 2510567"/>
              <a:gd name="connsiteY25" fmla="*/ 6299320 h 6874329"/>
              <a:gd name="connsiteX26" fmla="*/ 2410867 w 2510567"/>
              <a:gd name="connsiteY26" fmla="*/ 6334418 h 6874329"/>
              <a:gd name="connsiteX27" fmla="*/ 2445950 w 2510567"/>
              <a:gd name="connsiteY27" fmla="*/ 6410416 h 6874329"/>
              <a:gd name="connsiteX28" fmla="*/ 2485138 w 2510567"/>
              <a:gd name="connsiteY28" fmla="*/ 6506045 h 6874329"/>
              <a:gd name="connsiteX29" fmla="*/ 2479997 w 2510567"/>
              <a:gd name="connsiteY29" fmla="*/ 6585942 h 6874329"/>
              <a:gd name="connsiteX30" fmla="*/ 2484338 w 2510567"/>
              <a:gd name="connsiteY30" fmla="*/ 6625517 h 6874329"/>
              <a:gd name="connsiteX31" fmla="*/ 2474470 w 2510567"/>
              <a:gd name="connsiteY31" fmla="*/ 6716860 h 6874329"/>
              <a:gd name="connsiteX32" fmla="*/ 2502507 w 2510567"/>
              <a:gd name="connsiteY32" fmla="*/ 6819419 h 6874329"/>
              <a:gd name="connsiteX33" fmla="*/ 2505754 w 2510567"/>
              <a:gd name="connsiteY33" fmla="*/ 6846764 h 6874329"/>
              <a:gd name="connsiteX34" fmla="*/ 2510567 w 2510567"/>
              <a:gd name="connsiteY34" fmla="*/ 6874329 h 6874329"/>
              <a:gd name="connsiteX35" fmla="*/ 0 w 2510567"/>
              <a:gd name="connsiteY35" fmla="*/ 6858000 h 6874329"/>
              <a:gd name="connsiteX36" fmla="*/ 0 w 2510567"/>
              <a:gd name="connsiteY36" fmla="*/ 0 h 6874329"/>
              <a:gd name="connsiteX0" fmla="*/ 0 w 2695189"/>
              <a:gd name="connsiteY0" fmla="*/ 0 h 6874329"/>
              <a:gd name="connsiteX1" fmla="*/ 1954764 w 2695189"/>
              <a:gd name="connsiteY1" fmla="*/ 2 h 6874329"/>
              <a:gd name="connsiteX2" fmla="*/ 1957395 w 2695189"/>
              <a:gd name="connsiteY2" fmla="*/ 42878 h 6874329"/>
              <a:gd name="connsiteX3" fmla="*/ 1946682 w 2695189"/>
              <a:gd name="connsiteY3" fmla="*/ 88399 h 6874329"/>
              <a:gd name="connsiteX4" fmla="*/ 1942627 w 2695189"/>
              <a:gd name="connsiteY4" fmla="*/ 220058 h 6874329"/>
              <a:gd name="connsiteX5" fmla="*/ 1928736 w 2695189"/>
              <a:gd name="connsiteY5" fmla="*/ 248814 h 6874329"/>
              <a:gd name="connsiteX6" fmla="*/ 1921659 w 2695189"/>
              <a:gd name="connsiteY6" fmla="*/ 270478 h 6874329"/>
              <a:gd name="connsiteX7" fmla="*/ 1893043 w 2695189"/>
              <a:gd name="connsiteY7" fmla="*/ 432254 h 6874329"/>
              <a:gd name="connsiteX8" fmla="*/ 1887612 w 2695189"/>
              <a:gd name="connsiteY8" fmla="*/ 466474 h 6874329"/>
              <a:gd name="connsiteX9" fmla="*/ 1852528 w 2695189"/>
              <a:gd name="connsiteY9" fmla="*/ 562942 h 6874329"/>
              <a:gd name="connsiteX10" fmla="*/ 1850661 w 2695189"/>
              <a:gd name="connsiteY10" fmla="*/ 589537 h 6874329"/>
              <a:gd name="connsiteX11" fmla="*/ 1850964 w 2695189"/>
              <a:gd name="connsiteY11" fmla="*/ 615950 h 6874329"/>
              <a:gd name="connsiteX12" fmla="*/ 2239536 w 2695189"/>
              <a:gd name="connsiteY12" fmla="*/ 3380681 h 6874329"/>
              <a:gd name="connsiteX13" fmla="*/ 2231864 w 2695189"/>
              <a:gd name="connsiteY13" fmla="*/ 3412872 h 6874329"/>
              <a:gd name="connsiteX14" fmla="*/ 2235242 w 2695189"/>
              <a:gd name="connsiteY14" fmla="*/ 3435543 h 6874329"/>
              <a:gd name="connsiteX15" fmla="*/ 2237010 w 2695189"/>
              <a:gd name="connsiteY15" fmla="*/ 3438102 h 6874329"/>
              <a:gd name="connsiteX16" fmla="*/ 2238810 w 2695189"/>
              <a:gd name="connsiteY16" fmla="*/ 3448914 h 6874329"/>
              <a:gd name="connsiteX17" fmla="*/ 2245917 w 2695189"/>
              <a:gd name="connsiteY17" fmla="*/ 3451252 h 6874329"/>
              <a:gd name="connsiteX18" fmla="*/ 2253355 w 2695189"/>
              <a:gd name="connsiteY18" fmla="*/ 3467016 h 6874329"/>
              <a:gd name="connsiteX19" fmla="*/ 2252090 w 2695189"/>
              <a:gd name="connsiteY19" fmla="*/ 3512702 h 6874329"/>
              <a:gd name="connsiteX20" fmla="*/ 2254441 w 2695189"/>
              <a:gd name="connsiteY20" fmla="*/ 3583312 h 6874329"/>
              <a:gd name="connsiteX21" fmla="*/ 2258418 w 2695189"/>
              <a:gd name="connsiteY21" fmla="*/ 3640478 h 6874329"/>
              <a:gd name="connsiteX22" fmla="*/ 2266543 w 2695189"/>
              <a:gd name="connsiteY22" fmla="*/ 3661583 h 6874329"/>
              <a:gd name="connsiteX23" fmla="*/ 2270576 w 2695189"/>
              <a:gd name="connsiteY23" fmla="*/ 3669500 h 6874329"/>
              <a:gd name="connsiteX24" fmla="*/ 2409243 w 2695189"/>
              <a:gd name="connsiteY24" fmla="*/ 6286500 h 6874329"/>
              <a:gd name="connsiteX25" fmla="*/ 2413170 w 2695189"/>
              <a:gd name="connsiteY25" fmla="*/ 6299320 h 6874329"/>
              <a:gd name="connsiteX26" fmla="*/ 2410867 w 2695189"/>
              <a:gd name="connsiteY26" fmla="*/ 6334418 h 6874329"/>
              <a:gd name="connsiteX27" fmla="*/ 2445950 w 2695189"/>
              <a:gd name="connsiteY27" fmla="*/ 6410416 h 6874329"/>
              <a:gd name="connsiteX28" fmla="*/ 2485138 w 2695189"/>
              <a:gd name="connsiteY28" fmla="*/ 6506045 h 6874329"/>
              <a:gd name="connsiteX29" fmla="*/ 2479997 w 2695189"/>
              <a:gd name="connsiteY29" fmla="*/ 6585942 h 6874329"/>
              <a:gd name="connsiteX30" fmla="*/ 2484338 w 2695189"/>
              <a:gd name="connsiteY30" fmla="*/ 6625517 h 6874329"/>
              <a:gd name="connsiteX31" fmla="*/ 2474470 w 2695189"/>
              <a:gd name="connsiteY31" fmla="*/ 6716860 h 6874329"/>
              <a:gd name="connsiteX32" fmla="*/ 2502507 w 2695189"/>
              <a:gd name="connsiteY32" fmla="*/ 6819419 h 6874329"/>
              <a:gd name="connsiteX33" fmla="*/ 2510567 w 2695189"/>
              <a:gd name="connsiteY33" fmla="*/ 6874329 h 6874329"/>
              <a:gd name="connsiteX34" fmla="*/ 0 w 2695189"/>
              <a:gd name="connsiteY34" fmla="*/ 6858000 h 6874329"/>
              <a:gd name="connsiteX35" fmla="*/ 0 w 2695189"/>
              <a:gd name="connsiteY35" fmla="*/ 0 h 6874329"/>
              <a:gd name="connsiteX0" fmla="*/ 0 w 2693908"/>
              <a:gd name="connsiteY0" fmla="*/ 0 h 6874329"/>
              <a:gd name="connsiteX1" fmla="*/ 1954764 w 2693908"/>
              <a:gd name="connsiteY1" fmla="*/ 2 h 6874329"/>
              <a:gd name="connsiteX2" fmla="*/ 1957395 w 2693908"/>
              <a:gd name="connsiteY2" fmla="*/ 42878 h 6874329"/>
              <a:gd name="connsiteX3" fmla="*/ 1946682 w 2693908"/>
              <a:gd name="connsiteY3" fmla="*/ 88399 h 6874329"/>
              <a:gd name="connsiteX4" fmla="*/ 1942627 w 2693908"/>
              <a:gd name="connsiteY4" fmla="*/ 220058 h 6874329"/>
              <a:gd name="connsiteX5" fmla="*/ 1928736 w 2693908"/>
              <a:gd name="connsiteY5" fmla="*/ 248814 h 6874329"/>
              <a:gd name="connsiteX6" fmla="*/ 1921659 w 2693908"/>
              <a:gd name="connsiteY6" fmla="*/ 270478 h 6874329"/>
              <a:gd name="connsiteX7" fmla="*/ 1893043 w 2693908"/>
              <a:gd name="connsiteY7" fmla="*/ 432254 h 6874329"/>
              <a:gd name="connsiteX8" fmla="*/ 1887612 w 2693908"/>
              <a:gd name="connsiteY8" fmla="*/ 466474 h 6874329"/>
              <a:gd name="connsiteX9" fmla="*/ 1852528 w 2693908"/>
              <a:gd name="connsiteY9" fmla="*/ 562942 h 6874329"/>
              <a:gd name="connsiteX10" fmla="*/ 1850661 w 2693908"/>
              <a:gd name="connsiteY10" fmla="*/ 589537 h 6874329"/>
              <a:gd name="connsiteX11" fmla="*/ 1850964 w 2693908"/>
              <a:gd name="connsiteY11" fmla="*/ 615950 h 6874329"/>
              <a:gd name="connsiteX12" fmla="*/ 2239536 w 2693908"/>
              <a:gd name="connsiteY12" fmla="*/ 3380681 h 6874329"/>
              <a:gd name="connsiteX13" fmla="*/ 2231864 w 2693908"/>
              <a:gd name="connsiteY13" fmla="*/ 3412872 h 6874329"/>
              <a:gd name="connsiteX14" fmla="*/ 2235242 w 2693908"/>
              <a:gd name="connsiteY14" fmla="*/ 3435543 h 6874329"/>
              <a:gd name="connsiteX15" fmla="*/ 2237010 w 2693908"/>
              <a:gd name="connsiteY15" fmla="*/ 3438102 h 6874329"/>
              <a:gd name="connsiteX16" fmla="*/ 2238810 w 2693908"/>
              <a:gd name="connsiteY16" fmla="*/ 3448914 h 6874329"/>
              <a:gd name="connsiteX17" fmla="*/ 2245917 w 2693908"/>
              <a:gd name="connsiteY17" fmla="*/ 3451252 h 6874329"/>
              <a:gd name="connsiteX18" fmla="*/ 2253355 w 2693908"/>
              <a:gd name="connsiteY18" fmla="*/ 3467016 h 6874329"/>
              <a:gd name="connsiteX19" fmla="*/ 2252090 w 2693908"/>
              <a:gd name="connsiteY19" fmla="*/ 3512702 h 6874329"/>
              <a:gd name="connsiteX20" fmla="*/ 2254441 w 2693908"/>
              <a:gd name="connsiteY20" fmla="*/ 3583312 h 6874329"/>
              <a:gd name="connsiteX21" fmla="*/ 2258418 w 2693908"/>
              <a:gd name="connsiteY21" fmla="*/ 3640478 h 6874329"/>
              <a:gd name="connsiteX22" fmla="*/ 2266543 w 2693908"/>
              <a:gd name="connsiteY22" fmla="*/ 3661583 h 6874329"/>
              <a:gd name="connsiteX23" fmla="*/ 2270576 w 2693908"/>
              <a:gd name="connsiteY23" fmla="*/ 3669500 h 6874329"/>
              <a:gd name="connsiteX24" fmla="*/ 2409243 w 2693908"/>
              <a:gd name="connsiteY24" fmla="*/ 6286500 h 6874329"/>
              <a:gd name="connsiteX25" fmla="*/ 2413170 w 2693908"/>
              <a:gd name="connsiteY25" fmla="*/ 6299320 h 6874329"/>
              <a:gd name="connsiteX26" fmla="*/ 2410867 w 2693908"/>
              <a:gd name="connsiteY26" fmla="*/ 6334418 h 6874329"/>
              <a:gd name="connsiteX27" fmla="*/ 2445950 w 2693908"/>
              <a:gd name="connsiteY27" fmla="*/ 6410416 h 6874329"/>
              <a:gd name="connsiteX28" fmla="*/ 2485138 w 2693908"/>
              <a:gd name="connsiteY28" fmla="*/ 6506045 h 6874329"/>
              <a:gd name="connsiteX29" fmla="*/ 2479997 w 2693908"/>
              <a:gd name="connsiteY29" fmla="*/ 6585942 h 6874329"/>
              <a:gd name="connsiteX30" fmla="*/ 2484338 w 2693908"/>
              <a:gd name="connsiteY30" fmla="*/ 6625517 h 6874329"/>
              <a:gd name="connsiteX31" fmla="*/ 2474470 w 2693908"/>
              <a:gd name="connsiteY31" fmla="*/ 6716860 h 6874329"/>
              <a:gd name="connsiteX32" fmla="*/ 2497483 w 2693908"/>
              <a:gd name="connsiteY32" fmla="*/ 6784250 h 6874329"/>
              <a:gd name="connsiteX33" fmla="*/ 2510567 w 2693908"/>
              <a:gd name="connsiteY33" fmla="*/ 6874329 h 6874329"/>
              <a:gd name="connsiteX34" fmla="*/ 0 w 2693908"/>
              <a:gd name="connsiteY34" fmla="*/ 6858000 h 6874329"/>
              <a:gd name="connsiteX35" fmla="*/ 0 w 2693908"/>
              <a:gd name="connsiteY35"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37010 w 2517893"/>
              <a:gd name="connsiteY15" fmla="*/ 3438102 h 6874329"/>
              <a:gd name="connsiteX16" fmla="*/ 2238810 w 2517893"/>
              <a:gd name="connsiteY16" fmla="*/ 3448914 h 6874329"/>
              <a:gd name="connsiteX17" fmla="*/ 2245917 w 2517893"/>
              <a:gd name="connsiteY17" fmla="*/ 3451252 h 6874329"/>
              <a:gd name="connsiteX18" fmla="*/ 2253355 w 2517893"/>
              <a:gd name="connsiteY18" fmla="*/ 3467016 h 6874329"/>
              <a:gd name="connsiteX19" fmla="*/ 2252090 w 2517893"/>
              <a:gd name="connsiteY19" fmla="*/ 3512702 h 6874329"/>
              <a:gd name="connsiteX20" fmla="*/ 2254441 w 2517893"/>
              <a:gd name="connsiteY20" fmla="*/ 3583312 h 6874329"/>
              <a:gd name="connsiteX21" fmla="*/ 2258418 w 2517893"/>
              <a:gd name="connsiteY21" fmla="*/ 3640478 h 6874329"/>
              <a:gd name="connsiteX22" fmla="*/ 2266543 w 2517893"/>
              <a:gd name="connsiteY22" fmla="*/ 3661583 h 6874329"/>
              <a:gd name="connsiteX23" fmla="*/ 2270576 w 2517893"/>
              <a:gd name="connsiteY23" fmla="*/ 3669500 h 6874329"/>
              <a:gd name="connsiteX24" fmla="*/ 2409243 w 2517893"/>
              <a:gd name="connsiteY24" fmla="*/ 6286500 h 6874329"/>
              <a:gd name="connsiteX25" fmla="*/ 2413170 w 2517893"/>
              <a:gd name="connsiteY25" fmla="*/ 6299320 h 6874329"/>
              <a:gd name="connsiteX26" fmla="*/ 2410867 w 2517893"/>
              <a:gd name="connsiteY26" fmla="*/ 6334418 h 6874329"/>
              <a:gd name="connsiteX27" fmla="*/ 2445950 w 2517893"/>
              <a:gd name="connsiteY27" fmla="*/ 6410416 h 6874329"/>
              <a:gd name="connsiteX28" fmla="*/ 2485138 w 2517893"/>
              <a:gd name="connsiteY28" fmla="*/ 6506045 h 6874329"/>
              <a:gd name="connsiteX29" fmla="*/ 2479997 w 2517893"/>
              <a:gd name="connsiteY29" fmla="*/ 6585942 h 6874329"/>
              <a:gd name="connsiteX30" fmla="*/ 2484338 w 2517893"/>
              <a:gd name="connsiteY30" fmla="*/ 6625517 h 6874329"/>
              <a:gd name="connsiteX31" fmla="*/ 2474470 w 2517893"/>
              <a:gd name="connsiteY31" fmla="*/ 6716860 h 6874329"/>
              <a:gd name="connsiteX32" fmla="*/ 2497483 w 2517893"/>
              <a:gd name="connsiteY32" fmla="*/ 6784250 h 6874329"/>
              <a:gd name="connsiteX33" fmla="*/ 2510567 w 2517893"/>
              <a:gd name="connsiteY33" fmla="*/ 6874329 h 6874329"/>
              <a:gd name="connsiteX34" fmla="*/ 0 w 2517893"/>
              <a:gd name="connsiteY34" fmla="*/ 6858000 h 6874329"/>
              <a:gd name="connsiteX35" fmla="*/ 0 w 2517893"/>
              <a:gd name="connsiteY35"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37010 w 2517893"/>
              <a:gd name="connsiteY15" fmla="*/ 3438102 h 6874329"/>
              <a:gd name="connsiteX16" fmla="*/ 2238810 w 2517893"/>
              <a:gd name="connsiteY16" fmla="*/ 3448914 h 6874329"/>
              <a:gd name="connsiteX17" fmla="*/ 2245917 w 2517893"/>
              <a:gd name="connsiteY17" fmla="*/ 3451252 h 6874329"/>
              <a:gd name="connsiteX18" fmla="*/ 2252090 w 2517893"/>
              <a:gd name="connsiteY18" fmla="*/ 3512702 h 6874329"/>
              <a:gd name="connsiteX19" fmla="*/ 2254441 w 2517893"/>
              <a:gd name="connsiteY19" fmla="*/ 3583312 h 6874329"/>
              <a:gd name="connsiteX20" fmla="*/ 2258418 w 2517893"/>
              <a:gd name="connsiteY20" fmla="*/ 3640478 h 6874329"/>
              <a:gd name="connsiteX21" fmla="*/ 2266543 w 2517893"/>
              <a:gd name="connsiteY21" fmla="*/ 3661583 h 6874329"/>
              <a:gd name="connsiteX22" fmla="*/ 2270576 w 2517893"/>
              <a:gd name="connsiteY22" fmla="*/ 3669500 h 6874329"/>
              <a:gd name="connsiteX23" fmla="*/ 2409243 w 2517893"/>
              <a:gd name="connsiteY23" fmla="*/ 6286500 h 6874329"/>
              <a:gd name="connsiteX24" fmla="*/ 2413170 w 2517893"/>
              <a:gd name="connsiteY24" fmla="*/ 6299320 h 6874329"/>
              <a:gd name="connsiteX25" fmla="*/ 2410867 w 2517893"/>
              <a:gd name="connsiteY25" fmla="*/ 6334418 h 6874329"/>
              <a:gd name="connsiteX26" fmla="*/ 2445950 w 2517893"/>
              <a:gd name="connsiteY26" fmla="*/ 6410416 h 6874329"/>
              <a:gd name="connsiteX27" fmla="*/ 2485138 w 2517893"/>
              <a:gd name="connsiteY27" fmla="*/ 6506045 h 6874329"/>
              <a:gd name="connsiteX28" fmla="*/ 2479997 w 2517893"/>
              <a:gd name="connsiteY28" fmla="*/ 6585942 h 6874329"/>
              <a:gd name="connsiteX29" fmla="*/ 2484338 w 2517893"/>
              <a:gd name="connsiteY29" fmla="*/ 6625517 h 6874329"/>
              <a:gd name="connsiteX30" fmla="*/ 2474470 w 2517893"/>
              <a:gd name="connsiteY30" fmla="*/ 6716860 h 6874329"/>
              <a:gd name="connsiteX31" fmla="*/ 2497483 w 2517893"/>
              <a:gd name="connsiteY31" fmla="*/ 6784250 h 6874329"/>
              <a:gd name="connsiteX32" fmla="*/ 2510567 w 2517893"/>
              <a:gd name="connsiteY32" fmla="*/ 6874329 h 6874329"/>
              <a:gd name="connsiteX33" fmla="*/ 0 w 2517893"/>
              <a:gd name="connsiteY33" fmla="*/ 6858000 h 6874329"/>
              <a:gd name="connsiteX34" fmla="*/ 0 w 2517893"/>
              <a:gd name="connsiteY34"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37010 w 2517893"/>
              <a:gd name="connsiteY15" fmla="*/ 3438102 h 6874329"/>
              <a:gd name="connsiteX16" fmla="*/ 2238810 w 2517893"/>
              <a:gd name="connsiteY16" fmla="*/ 3448914 h 6874329"/>
              <a:gd name="connsiteX17" fmla="*/ 2252090 w 2517893"/>
              <a:gd name="connsiteY17" fmla="*/ 3512702 h 6874329"/>
              <a:gd name="connsiteX18" fmla="*/ 2254441 w 2517893"/>
              <a:gd name="connsiteY18" fmla="*/ 3583312 h 6874329"/>
              <a:gd name="connsiteX19" fmla="*/ 2258418 w 2517893"/>
              <a:gd name="connsiteY19" fmla="*/ 3640478 h 6874329"/>
              <a:gd name="connsiteX20" fmla="*/ 2266543 w 2517893"/>
              <a:gd name="connsiteY20" fmla="*/ 3661583 h 6874329"/>
              <a:gd name="connsiteX21" fmla="*/ 2270576 w 2517893"/>
              <a:gd name="connsiteY21" fmla="*/ 3669500 h 6874329"/>
              <a:gd name="connsiteX22" fmla="*/ 2409243 w 2517893"/>
              <a:gd name="connsiteY22" fmla="*/ 6286500 h 6874329"/>
              <a:gd name="connsiteX23" fmla="*/ 2413170 w 2517893"/>
              <a:gd name="connsiteY23" fmla="*/ 6299320 h 6874329"/>
              <a:gd name="connsiteX24" fmla="*/ 2410867 w 2517893"/>
              <a:gd name="connsiteY24" fmla="*/ 6334418 h 6874329"/>
              <a:gd name="connsiteX25" fmla="*/ 2445950 w 2517893"/>
              <a:gd name="connsiteY25" fmla="*/ 6410416 h 6874329"/>
              <a:gd name="connsiteX26" fmla="*/ 2485138 w 2517893"/>
              <a:gd name="connsiteY26" fmla="*/ 6506045 h 6874329"/>
              <a:gd name="connsiteX27" fmla="*/ 2479997 w 2517893"/>
              <a:gd name="connsiteY27" fmla="*/ 6585942 h 6874329"/>
              <a:gd name="connsiteX28" fmla="*/ 2484338 w 2517893"/>
              <a:gd name="connsiteY28" fmla="*/ 6625517 h 6874329"/>
              <a:gd name="connsiteX29" fmla="*/ 2474470 w 2517893"/>
              <a:gd name="connsiteY29" fmla="*/ 6716860 h 6874329"/>
              <a:gd name="connsiteX30" fmla="*/ 2497483 w 2517893"/>
              <a:gd name="connsiteY30" fmla="*/ 6784250 h 6874329"/>
              <a:gd name="connsiteX31" fmla="*/ 2510567 w 2517893"/>
              <a:gd name="connsiteY31" fmla="*/ 6874329 h 6874329"/>
              <a:gd name="connsiteX32" fmla="*/ 0 w 2517893"/>
              <a:gd name="connsiteY32" fmla="*/ 6858000 h 6874329"/>
              <a:gd name="connsiteX33" fmla="*/ 0 w 2517893"/>
              <a:gd name="connsiteY33"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37010 w 2517893"/>
              <a:gd name="connsiteY15" fmla="*/ 3438102 h 6874329"/>
              <a:gd name="connsiteX16" fmla="*/ 2252090 w 2517893"/>
              <a:gd name="connsiteY16" fmla="*/ 3512702 h 6874329"/>
              <a:gd name="connsiteX17" fmla="*/ 2254441 w 2517893"/>
              <a:gd name="connsiteY17" fmla="*/ 3583312 h 6874329"/>
              <a:gd name="connsiteX18" fmla="*/ 2258418 w 2517893"/>
              <a:gd name="connsiteY18" fmla="*/ 3640478 h 6874329"/>
              <a:gd name="connsiteX19" fmla="*/ 2266543 w 2517893"/>
              <a:gd name="connsiteY19" fmla="*/ 3661583 h 6874329"/>
              <a:gd name="connsiteX20" fmla="*/ 2270576 w 2517893"/>
              <a:gd name="connsiteY20" fmla="*/ 3669500 h 6874329"/>
              <a:gd name="connsiteX21" fmla="*/ 2409243 w 2517893"/>
              <a:gd name="connsiteY21" fmla="*/ 6286500 h 6874329"/>
              <a:gd name="connsiteX22" fmla="*/ 2413170 w 2517893"/>
              <a:gd name="connsiteY22" fmla="*/ 6299320 h 6874329"/>
              <a:gd name="connsiteX23" fmla="*/ 2410867 w 2517893"/>
              <a:gd name="connsiteY23" fmla="*/ 6334418 h 6874329"/>
              <a:gd name="connsiteX24" fmla="*/ 2445950 w 2517893"/>
              <a:gd name="connsiteY24" fmla="*/ 6410416 h 6874329"/>
              <a:gd name="connsiteX25" fmla="*/ 2485138 w 2517893"/>
              <a:gd name="connsiteY25" fmla="*/ 6506045 h 6874329"/>
              <a:gd name="connsiteX26" fmla="*/ 2479997 w 2517893"/>
              <a:gd name="connsiteY26" fmla="*/ 6585942 h 6874329"/>
              <a:gd name="connsiteX27" fmla="*/ 2484338 w 2517893"/>
              <a:gd name="connsiteY27" fmla="*/ 6625517 h 6874329"/>
              <a:gd name="connsiteX28" fmla="*/ 2474470 w 2517893"/>
              <a:gd name="connsiteY28" fmla="*/ 6716860 h 6874329"/>
              <a:gd name="connsiteX29" fmla="*/ 2497483 w 2517893"/>
              <a:gd name="connsiteY29" fmla="*/ 6784250 h 6874329"/>
              <a:gd name="connsiteX30" fmla="*/ 2510567 w 2517893"/>
              <a:gd name="connsiteY30" fmla="*/ 6874329 h 6874329"/>
              <a:gd name="connsiteX31" fmla="*/ 0 w 2517893"/>
              <a:gd name="connsiteY31" fmla="*/ 6858000 h 6874329"/>
              <a:gd name="connsiteX32" fmla="*/ 0 w 2517893"/>
              <a:gd name="connsiteY32"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37010 w 2517893"/>
              <a:gd name="connsiteY15" fmla="*/ 3438102 h 6874329"/>
              <a:gd name="connsiteX16" fmla="*/ 2252090 w 2517893"/>
              <a:gd name="connsiteY16" fmla="*/ 3512702 h 6874329"/>
              <a:gd name="connsiteX17" fmla="*/ 2254441 w 2517893"/>
              <a:gd name="connsiteY17" fmla="*/ 3583312 h 6874329"/>
              <a:gd name="connsiteX18" fmla="*/ 2258418 w 2517893"/>
              <a:gd name="connsiteY18" fmla="*/ 3640478 h 6874329"/>
              <a:gd name="connsiteX19" fmla="*/ 2266543 w 2517893"/>
              <a:gd name="connsiteY19" fmla="*/ 3661583 h 6874329"/>
              <a:gd name="connsiteX20" fmla="*/ 2409243 w 2517893"/>
              <a:gd name="connsiteY20" fmla="*/ 6286500 h 6874329"/>
              <a:gd name="connsiteX21" fmla="*/ 2413170 w 2517893"/>
              <a:gd name="connsiteY21" fmla="*/ 6299320 h 6874329"/>
              <a:gd name="connsiteX22" fmla="*/ 2410867 w 2517893"/>
              <a:gd name="connsiteY22" fmla="*/ 6334418 h 6874329"/>
              <a:gd name="connsiteX23" fmla="*/ 2445950 w 2517893"/>
              <a:gd name="connsiteY23" fmla="*/ 6410416 h 6874329"/>
              <a:gd name="connsiteX24" fmla="*/ 2485138 w 2517893"/>
              <a:gd name="connsiteY24" fmla="*/ 6506045 h 6874329"/>
              <a:gd name="connsiteX25" fmla="*/ 2479997 w 2517893"/>
              <a:gd name="connsiteY25" fmla="*/ 6585942 h 6874329"/>
              <a:gd name="connsiteX26" fmla="*/ 2484338 w 2517893"/>
              <a:gd name="connsiteY26" fmla="*/ 6625517 h 6874329"/>
              <a:gd name="connsiteX27" fmla="*/ 2474470 w 2517893"/>
              <a:gd name="connsiteY27" fmla="*/ 6716860 h 6874329"/>
              <a:gd name="connsiteX28" fmla="*/ 2497483 w 2517893"/>
              <a:gd name="connsiteY28" fmla="*/ 6784250 h 6874329"/>
              <a:gd name="connsiteX29" fmla="*/ 2510567 w 2517893"/>
              <a:gd name="connsiteY29" fmla="*/ 6874329 h 6874329"/>
              <a:gd name="connsiteX30" fmla="*/ 0 w 2517893"/>
              <a:gd name="connsiteY30" fmla="*/ 6858000 h 6874329"/>
              <a:gd name="connsiteX31" fmla="*/ 0 w 2517893"/>
              <a:gd name="connsiteY31"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239536 w 2517893"/>
              <a:gd name="connsiteY12" fmla="*/ 3380681 h 6874329"/>
              <a:gd name="connsiteX13" fmla="*/ 2231864 w 2517893"/>
              <a:gd name="connsiteY13" fmla="*/ 3412872 h 6874329"/>
              <a:gd name="connsiteX14" fmla="*/ 2235242 w 2517893"/>
              <a:gd name="connsiteY14" fmla="*/ 3435543 h 6874329"/>
              <a:gd name="connsiteX15" fmla="*/ 2252090 w 2517893"/>
              <a:gd name="connsiteY15" fmla="*/ 3512702 h 6874329"/>
              <a:gd name="connsiteX16" fmla="*/ 2254441 w 2517893"/>
              <a:gd name="connsiteY16" fmla="*/ 3583312 h 6874329"/>
              <a:gd name="connsiteX17" fmla="*/ 2258418 w 2517893"/>
              <a:gd name="connsiteY17" fmla="*/ 3640478 h 6874329"/>
              <a:gd name="connsiteX18" fmla="*/ 2266543 w 2517893"/>
              <a:gd name="connsiteY18" fmla="*/ 3661583 h 6874329"/>
              <a:gd name="connsiteX19" fmla="*/ 2409243 w 2517893"/>
              <a:gd name="connsiteY19" fmla="*/ 6286500 h 6874329"/>
              <a:gd name="connsiteX20" fmla="*/ 2413170 w 2517893"/>
              <a:gd name="connsiteY20" fmla="*/ 6299320 h 6874329"/>
              <a:gd name="connsiteX21" fmla="*/ 2410867 w 2517893"/>
              <a:gd name="connsiteY21" fmla="*/ 6334418 h 6874329"/>
              <a:gd name="connsiteX22" fmla="*/ 2445950 w 2517893"/>
              <a:gd name="connsiteY22" fmla="*/ 6410416 h 6874329"/>
              <a:gd name="connsiteX23" fmla="*/ 2485138 w 2517893"/>
              <a:gd name="connsiteY23" fmla="*/ 6506045 h 6874329"/>
              <a:gd name="connsiteX24" fmla="*/ 2479997 w 2517893"/>
              <a:gd name="connsiteY24" fmla="*/ 6585942 h 6874329"/>
              <a:gd name="connsiteX25" fmla="*/ 2484338 w 2517893"/>
              <a:gd name="connsiteY25" fmla="*/ 6625517 h 6874329"/>
              <a:gd name="connsiteX26" fmla="*/ 2474470 w 2517893"/>
              <a:gd name="connsiteY26" fmla="*/ 6716860 h 6874329"/>
              <a:gd name="connsiteX27" fmla="*/ 2497483 w 2517893"/>
              <a:gd name="connsiteY27" fmla="*/ 6784250 h 6874329"/>
              <a:gd name="connsiteX28" fmla="*/ 2510567 w 2517893"/>
              <a:gd name="connsiteY28" fmla="*/ 6874329 h 6874329"/>
              <a:gd name="connsiteX29" fmla="*/ 0 w 2517893"/>
              <a:gd name="connsiteY29" fmla="*/ 6858000 h 6874329"/>
              <a:gd name="connsiteX30" fmla="*/ 0 w 2517893"/>
              <a:gd name="connsiteY30"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199342 w 2517893"/>
              <a:gd name="connsiteY12" fmla="*/ 3305319 h 6874329"/>
              <a:gd name="connsiteX13" fmla="*/ 2231864 w 2517893"/>
              <a:gd name="connsiteY13" fmla="*/ 3412872 h 6874329"/>
              <a:gd name="connsiteX14" fmla="*/ 2235242 w 2517893"/>
              <a:gd name="connsiteY14" fmla="*/ 3435543 h 6874329"/>
              <a:gd name="connsiteX15" fmla="*/ 2252090 w 2517893"/>
              <a:gd name="connsiteY15" fmla="*/ 3512702 h 6874329"/>
              <a:gd name="connsiteX16" fmla="*/ 2254441 w 2517893"/>
              <a:gd name="connsiteY16" fmla="*/ 3583312 h 6874329"/>
              <a:gd name="connsiteX17" fmla="*/ 2258418 w 2517893"/>
              <a:gd name="connsiteY17" fmla="*/ 3640478 h 6874329"/>
              <a:gd name="connsiteX18" fmla="*/ 2266543 w 2517893"/>
              <a:gd name="connsiteY18" fmla="*/ 3661583 h 6874329"/>
              <a:gd name="connsiteX19" fmla="*/ 2409243 w 2517893"/>
              <a:gd name="connsiteY19" fmla="*/ 6286500 h 6874329"/>
              <a:gd name="connsiteX20" fmla="*/ 2413170 w 2517893"/>
              <a:gd name="connsiteY20" fmla="*/ 6299320 h 6874329"/>
              <a:gd name="connsiteX21" fmla="*/ 2410867 w 2517893"/>
              <a:gd name="connsiteY21" fmla="*/ 6334418 h 6874329"/>
              <a:gd name="connsiteX22" fmla="*/ 2445950 w 2517893"/>
              <a:gd name="connsiteY22" fmla="*/ 6410416 h 6874329"/>
              <a:gd name="connsiteX23" fmla="*/ 2485138 w 2517893"/>
              <a:gd name="connsiteY23" fmla="*/ 6506045 h 6874329"/>
              <a:gd name="connsiteX24" fmla="*/ 2479997 w 2517893"/>
              <a:gd name="connsiteY24" fmla="*/ 6585942 h 6874329"/>
              <a:gd name="connsiteX25" fmla="*/ 2484338 w 2517893"/>
              <a:gd name="connsiteY25" fmla="*/ 6625517 h 6874329"/>
              <a:gd name="connsiteX26" fmla="*/ 2474470 w 2517893"/>
              <a:gd name="connsiteY26" fmla="*/ 6716860 h 6874329"/>
              <a:gd name="connsiteX27" fmla="*/ 2497483 w 2517893"/>
              <a:gd name="connsiteY27" fmla="*/ 6784250 h 6874329"/>
              <a:gd name="connsiteX28" fmla="*/ 2510567 w 2517893"/>
              <a:gd name="connsiteY28" fmla="*/ 6874329 h 6874329"/>
              <a:gd name="connsiteX29" fmla="*/ 0 w 2517893"/>
              <a:gd name="connsiteY29" fmla="*/ 6858000 h 6874329"/>
              <a:gd name="connsiteX30" fmla="*/ 0 w 2517893"/>
              <a:gd name="connsiteY30" fmla="*/ 0 h 6874329"/>
              <a:gd name="connsiteX0" fmla="*/ 0 w 2517893"/>
              <a:gd name="connsiteY0" fmla="*/ 0 h 6874329"/>
              <a:gd name="connsiteX1" fmla="*/ 1954764 w 2517893"/>
              <a:gd name="connsiteY1" fmla="*/ 2 h 6874329"/>
              <a:gd name="connsiteX2" fmla="*/ 1957395 w 2517893"/>
              <a:gd name="connsiteY2" fmla="*/ 42878 h 6874329"/>
              <a:gd name="connsiteX3" fmla="*/ 1946682 w 2517893"/>
              <a:gd name="connsiteY3" fmla="*/ 88399 h 6874329"/>
              <a:gd name="connsiteX4" fmla="*/ 1942627 w 2517893"/>
              <a:gd name="connsiteY4" fmla="*/ 220058 h 6874329"/>
              <a:gd name="connsiteX5" fmla="*/ 1928736 w 2517893"/>
              <a:gd name="connsiteY5" fmla="*/ 248814 h 6874329"/>
              <a:gd name="connsiteX6" fmla="*/ 1921659 w 2517893"/>
              <a:gd name="connsiteY6" fmla="*/ 270478 h 6874329"/>
              <a:gd name="connsiteX7" fmla="*/ 1893043 w 2517893"/>
              <a:gd name="connsiteY7" fmla="*/ 432254 h 6874329"/>
              <a:gd name="connsiteX8" fmla="*/ 1887612 w 2517893"/>
              <a:gd name="connsiteY8" fmla="*/ 466474 h 6874329"/>
              <a:gd name="connsiteX9" fmla="*/ 1852528 w 2517893"/>
              <a:gd name="connsiteY9" fmla="*/ 562942 h 6874329"/>
              <a:gd name="connsiteX10" fmla="*/ 1850661 w 2517893"/>
              <a:gd name="connsiteY10" fmla="*/ 589537 h 6874329"/>
              <a:gd name="connsiteX11" fmla="*/ 1850964 w 2517893"/>
              <a:gd name="connsiteY11" fmla="*/ 615950 h 6874329"/>
              <a:gd name="connsiteX12" fmla="*/ 2199342 w 2517893"/>
              <a:gd name="connsiteY12" fmla="*/ 3305319 h 6874329"/>
              <a:gd name="connsiteX13" fmla="*/ 2231864 w 2517893"/>
              <a:gd name="connsiteY13" fmla="*/ 3412872 h 6874329"/>
              <a:gd name="connsiteX14" fmla="*/ 2230217 w 2517893"/>
              <a:gd name="connsiteY14" fmla="*/ 3445591 h 6874329"/>
              <a:gd name="connsiteX15" fmla="*/ 2252090 w 2517893"/>
              <a:gd name="connsiteY15" fmla="*/ 3512702 h 6874329"/>
              <a:gd name="connsiteX16" fmla="*/ 2254441 w 2517893"/>
              <a:gd name="connsiteY16" fmla="*/ 3583312 h 6874329"/>
              <a:gd name="connsiteX17" fmla="*/ 2258418 w 2517893"/>
              <a:gd name="connsiteY17" fmla="*/ 3640478 h 6874329"/>
              <a:gd name="connsiteX18" fmla="*/ 2266543 w 2517893"/>
              <a:gd name="connsiteY18" fmla="*/ 3661583 h 6874329"/>
              <a:gd name="connsiteX19" fmla="*/ 2409243 w 2517893"/>
              <a:gd name="connsiteY19" fmla="*/ 6286500 h 6874329"/>
              <a:gd name="connsiteX20" fmla="*/ 2413170 w 2517893"/>
              <a:gd name="connsiteY20" fmla="*/ 6299320 h 6874329"/>
              <a:gd name="connsiteX21" fmla="*/ 2410867 w 2517893"/>
              <a:gd name="connsiteY21" fmla="*/ 6334418 h 6874329"/>
              <a:gd name="connsiteX22" fmla="*/ 2445950 w 2517893"/>
              <a:gd name="connsiteY22" fmla="*/ 6410416 h 6874329"/>
              <a:gd name="connsiteX23" fmla="*/ 2485138 w 2517893"/>
              <a:gd name="connsiteY23" fmla="*/ 6506045 h 6874329"/>
              <a:gd name="connsiteX24" fmla="*/ 2479997 w 2517893"/>
              <a:gd name="connsiteY24" fmla="*/ 6585942 h 6874329"/>
              <a:gd name="connsiteX25" fmla="*/ 2484338 w 2517893"/>
              <a:gd name="connsiteY25" fmla="*/ 6625517 h 6874329"/>
              <a:gd name="connsiteX26" fmla="*/ 2474470 w 2517893"/>
              <a:gd name="connsiteY26" fmla="*/ 6716860 h 6874329"/>
              <a:gd name="connsiteX27" fmla="*/ 2497483 w 2517893"/>
              <a:gd name="connsiteY27" fmla="*/ 6784250 h 6874329"/>
              <a:gd name="connsiteX28" fmla="*/ 2510567 w 2517893"/>
              <a:gd name="connsiteY28" fmla="*/ 6874329 h 6874329"/>
              <a:gd name="connsiteX29" fmla="*/ 0 w 2517893"/>
              <a:gd name="connsiteY29" fmla="*/ 6858000 h 6874329"/>
              <a:gd name="connsiteX30" fmla="*/ 0 w 2517893"/>
              <a:gd name="connsiteY30" fmla="*/ 0 h 687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17893" h="6874329">
                <a:moveTo>
                  <a:pt x="0" y="0"/>
                </a:moveTo>
                <a:lnTo>
                  <a:pt x="1954764" y="2"/>
                </a:lnTo>
                <a:lnTo>
                  <a:pt x="1957395" y="42878"/>
                </a:lnTo>
                <a:cubicBezTo>
                  <a:pt x="1959383" y="61970"/>
                  <a:pt x="1947646" y="69278"/>
                  <a:pt x="1946682" y="88399"/>
                </a:cubicBezTo>
                <a:cubicBezTo>
                  <a:pt x="1943597" y="112372"/>
                  <a:pt x="1937521" y="188391"/>
                  <a:pt x="1942627" y="220058"/>
                </a:cubicBezTo>
                <a:cubicBezTo>
                  <a:pt x="1931289" y="227083"/>
                  <a:pt x="1947001" y="245114"/>
                  <a:pt x="1928736" y="248814"/>
                </a:cubicBezTo>
                <a:cubicBezTo>
                  <a:pt x="1928656" y="259311"/>
                  <a:pt x="1932361" y="265787"/>
                  <a:pt x="1921659" y="270478"/>
                </a:cubicBezTo>
                <a:cubicBezTo>
                  <a:pt x="1951697" y="301630"/>
                  <a:pt x="1871182" y="402384"/>
                  <a:pt x="1893043" y="432254"/>
                </a:cubicBezTo>
                <a:cubicBezTo>
                  <a:pt x="1888738" y="469184"/>
                  <a:pt x="1899991" y="437869"/>
                  <a:pt x="1887612" y="466474"/>
                </a:cubicBezTo>
                <a:cubicBezTo>
                  <a:pt x="1880778" y="483824"/>
                  <a:pt x="1876681" y="552973"/>
                  <a:pt x="1852528" y="562942"/>
                </a:cubicBezTo>
                <a:cubicBezTo>
                  <a:pt x="1868570" y="584589"/>
                  <a:pt x="1846902" y="568029"/>
                  <a:pt x="1850661" y="589537"/>
                </a:cubicBezTo>
                <a:lnTo>
                  <a:pt x="1850964" y="615950"/>
                </a:lnTo>
                <a:lnTo>
                  <a:pt x="2199342" y="3305319"/>
                </a:lnTo>
                <a:cubicBezTo>
                  <a:pt x="2171830" y="3299994"/>
                  <a:pt x="2262283" y="3407938"/>
                  <a:pt x="2231864" y="3412872"/>
                </a:cubicBezTo>
                <a:cubicBezTo>
                  <a:pt x="2234142" y="3418089"/>
                  <a:pt x="2226810" y="3440711"/>
                  <a:pt x="2230217" y="3445591"/>
                </a:cubicBezTo>
                <a:lnTo>
                  <a:pt x="2252090" y="3512702"/>
                </a:lnTo>
                <a:cubicBezTo>
                  <a:pt x="2237350" y="3538488"/>
                  <a:pt x="2274222" y="3551402"/>
                  <a:pt x="2254441" y="3583312"/>
                </a:cubicBezTo>
                <a:cubicBezTo>
                  <a:pt x="2249590" y="3595191"/>
                  <a:pt x="2249416" y="3632830"/>
                  <a:pt x="2258418" y="3640478"/>
                </a:cubicBezTo>
                <a:cubicBezTo>
                  <a:pt x="2260245" y="3648435"/>
                  <a:pt x="2256821" y="3657394"/>
                  <a:pt x="2266543" y="3661583"/>
                </a:cubicBezTo>
                <a:cubicBezTo>
                  <a:pt x="2291680" y="4102587"/>
                  <a:pt x="2384805" y="5846877"/>
                  <a:pt x="2409243" y="6286500"/>
                </a:cubicBezTo>
                <a:lnTo>
                  <a:pt x="2413170" y="6299320"/>
                </a:lnTo>
                <a:cubicBezTo>
                  <a:pt x="2416797" y="6311449"/>
                  <a:pt x="2418888" y="6323595"/>
                  <a:pt x="2410867" y="6334418"/>
                </a:cubicBezTo>
                <a:cubicBezTo>
                  <a:pt x="2421335" y="6344386"/>
                  <a:pt x="2428168" y="6395624"/>
                  <a:pt x="2445950" y="6410416"/>
                </a:cubicBezTo>
                <a:cubicBezTo>
                  <a:pt x="2466540" y="6421110"/>
                  <a:pt x="2486307" y="6466556"/>
                  <a:pt x="2485138" y="6506045"/>
                </a:cubicBezTo>
                <a:cubicBezTo>
                  <a:pt x="2463277" y="6535915"/>
                  <a:pt x="2493613" y="6549673"/>
                  <a:pt x="2479997" y="6585942"/>
                </a:cubicBezTo>
                <a:cubicBezTo>
                  <a:pt x="2490700" y="6590634"/>
                  <a:pt x="2484258" y="6615020"/>
                  <a:pt x="2484338" y="6625517"/>
                </a:cubicBezTo>
                <a:cubicBezTo>
                  <a:pt x="2502603" y="6629217"/>
                  <a:pt x="2472279" y="6690405"/>
                  <a:pt x="2474470" y="6716860"/>
                </a:cubicBezTo>
                <a:cubicBezTo>
                  <a:pt x="2476661" y="6743315"/>
                  <a:pt x="2493854" y="6737792"/>
                  <a:pt x="2497483" y="6784250"/>
                </a:cubicBezTo>
                <a:cubicBezTo>
                  <a:pt x="2503499" y="6810495"/>
                  <a:pt x="2530741" y="6862875"/>
                  <a:pt x="2510567" y="6874329"/>
                </a:cubicBez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5F21F25-7BA9-4292-8DD8-0AE0DB82E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286" y="457200"/>
            <a:ext cx="3148610" cy="29107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in a red dress&#10;&#10;Description automatically generated with medium confidence">
            <a:extLst>
              <a:ext uri="{FF2B5EF4-FFF2-40B4-BE49-F238E27FC236}">
                <a16:creationId xmlns:a16="http://schemas.microsoft.com/office/drawing/2014/main" id="{7A62F564-0887-314D-9A6C-943C3C8525E8}"/>
              </a:ext>
            </a:extLst>
          </p:cNvPr>
          <p:cNvPicPr>
            <a:picLocks noChangeAspect="1"/>
          </p:cNvPicPr>
          <p:nvPr/>
        </p:nvPicPr>
        <p:blipFill>
          <a:blip r:embed="rId2"/>
          <a:stretch>
            <a:fillRect/>
          </a:stretch>
        </p:blipFill>
        <p:spPr>
          <a:xfrm>
            <a:off x="879379" y="592393"/>
            <a:ext cx="2455550" cy="2640376"/>
          </a:xfrm>
          <a:prstGeom prst="rect">
            <a:avLst/>
          </a:prstGeom>
        </p:spPr>
      </p:pic>
      <p:sp>
        <p:nvSpPr>
          <p:cNvPr id="18" name="Freeform: Shape 17">
            <a:extLst>
              <a:ext uri="{FF2B5EF4-FFF2-40B4-BE49-F238E27FC236}">
                <a16:creationId xmlns:a16="http://schemas.microsoft.com/office/drawing/2014/main" id="{EE48CA04-B6DA-494E-A865-56744338D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285" y="3539538"/>
            <a:ext cx="3148610" cy="29107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71B2468-36A7-1841-9A7E-C8A9D6A21B02}"/>
              </a:ext>
            </a:extLst>
          </p:cNvPr>
          <p:cNvSpPr>
            <a:spLocks noGrp="1"/>
          </p:cNvSpPr>
          <p:nvPr>
            <p:ph idx="1"/>
          </p:nvPr>
        </p:nvSpPr>
        <p:spPr>
          <a:xfrm>
            <a:off x="4217159" y="2147356"/>
            <a:ext cx="6864822" cy="4107021"/>
          </a:xfrm>
        </p:spPr>
        <p:txBody>
          <a:bodyPr>
            <a:normAutofit fontScale="85000" lnSpcReduction="10000"/>
          </a:bodyPr>
          <a:lstStyle/>
          <a:p>
            <a:r>
              <a:rPr lang="en-US" dirty="0">
                <a:solidFill>
                  <a:srgbClr val="0070C0"/>
                </a:solidFill>
              </a:rPr>
              <a:t>Me: “How did you get into drag and who showed you the ropes?”</a:t>
            </a:r>
          </a:p>
          <a:p>
            <a:r>
              <a:rPr lang="en-US" i="1" dirty="0"/>
              <a:t>J: “I started by watching RuPaul’s Drag Race, but then watching Alyssa Edwards, Coco Peru, and of course my idol, </a:t>
            </a:r>
            <a:r>
              <a:rPr lang="en-US" i="1" dirty="0" err="1"/>
              <a:t>Biqtch</a:t>
            </a:r>
            <a:r>
              <a:rPr lang="en-US" i="1" dirty="0"/>
              <a:t> </a:t>
            </a:r>
            <a:r>
              <a:rPr lang="en-US" i="1" dirty="0" err="1"/>
              <a:t>Puddin</a:t>
            </a:r>
            <a:r>
              <a:rPr lang="en-US" i="1" dirty="0"/>
              <a:t>.”</a:t>
            </a:r>
          </a:p>
          <a:p>
            <a:r>
              <a:rPr lang="en-US" dirty="0">
                <a:solidFill>
                  <a:srgbClr val="0070C0"/>
                </a:solidFill>
              </a:rPr>
              <a:t>Me: “What do you wish more people knew about drag?”</a:t>
            </a:r>
          </a:p>
          <a:p>
            <a:r>
              <a:rPr lang="en-US" i="1" dirty="0"/>
              <a:t>J: “That it’s more about self-expression and entertainment. Not gender.  I don’t want to be a woman, but I love dressing up as one.”</a:t>
            </a:r>
          </a:p>
          <a:p>
            <a:r>
              <a:rPr lang="en-US" dirty="0">
                <a:solidFill>
                  <a:srgbClr val="0070C0"/>
                </a:solidFill>
              </a:rPr>
              <a:t>Me: “What can young people take away from drag?”</a:t>
            </a:r>
          </a:p>
          <a:p>
            <a:r>
              <a:rPr lang="en-US" i="1" dirty="0"/>
              <a:t>J: “It can help you feel free and less concerned of what others think of you.”</a:t>
            </a:r>
          </a:p>
          <a:p>
            <a:r>
              <a:rPr lang="en-US" dirty="0">
                <a:solidFill>
                  <a:srgbClr val="0070C0"/>
                </a:solidFill>
              </a:rPr>
              <a:t>Me: “Is there a difference between you and your drag persona?”</a:t>
            </a:r>
          </a:p>
          <a:p>
            <a:r>
              <a:rPr lang="en-US" i="1" dirty="0"/>
              <a:t>J: “Yes, Julius is more reserved, shy and I honestly don’t go out of my way to look good on social media.  But JAM is really confident, outgoing and must look good on social media.”</a:t>
            </a:r>
          </a:p>
        </p:txBody>
      </p:sp>
      <p:pic>
        <p:nvPicPr>
          <p:cNvPr id="7" name="Picture 6" descr="A collage of a person&#10;&#10;Description automatically generated with medium confidence">
            <a:extLst>
              <a:ext uri="{FF2B5EF4-FFF2-40B4-BE49-F238E27FC236}">
                <a16:creationId xmlns:a16="http://schemas.microsoft.com/office/drawing/2014/main" id="{5592BBF0-7D0E-FC49-A2AD-71C9F60480C5}"/>
              </a:ext>
            </a:extLst>
          </p:cNvPr>
          <p:cNvPicPr>
            <a:picLocks noChangeAspect="1"/>
          </p:cNvPicPr>
          <p:nvPr/>
        </p:nvPicPr>
        <p:blipFill>
          <a:blip r:embed="rId3"/>
          <a:stretch>
            <a:fillRect/>
          </a:stretch>
        </p:blipFill>
        <p:spPr>
          <a:xfrm>
            <a:off x="676531" y="3825163"/>
            <a:ext cx="2861249" cy="2128274"/>
          </a:xfrm>
          <a:prstGeom prst="rect">
            <a:avLst/>
          </a:prstGeom>
        </p:spPr>
      </p:pic>
    </p:spTree>
    <p:extLst>
      <p:ext uri="{BB962C8B-B14F-4D97-AF65-F5344CB8AC3E}">
        <p14:creationId xmlns:p14="http://schemas.microsoft.com/office/powerpoint/2010/main" val="481011988"/>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F570-C6EC-A14C-9C12-FD89E4F25BCE}"/>
              </a:ext>
            </a:extLst>
          </p:cNvPr>
          <p:cNvSpPr>
            <a:spLocks noGrp="1"/>
          </p:cNvSpPr>
          <p:nvPr>
            <p:ph type="title"/>
          </p:nvPr>
        </p:nvSpPr>
        <p:spPr/>
        <p:txBody>
          <a:bodyPr/>
          <a:lstStyle/>
          <a:p>
            <a:r>
              <a:rPr lang="en-US" dirty="0"/>
              <a:t>The Interview</a:t>
            </a:r>
          </a:p>
        </p:txBody>
      </p:sp>
      <p:sp>
        <p:nvSpPr>
          <p:cNvPr id="3" name="Content Placeholder 2">
            <a:extLst>
              <a:ext uri="{FF2B5EF4-FFF2-40B4-BE49-F238E27FC236}">
                <a16:creationId xmlns:a16="http://schemas.microsoft.com/office/drawing/2014/main" id="{3C98F89E-7263-4D49-B1D8-C5EA0C441982}"/>
              </a:ext>
            </a:extLst>
          </p:cNvPr>
          <p:cNvSpPr>
            <a:spLocks noGrp="1"/>
          </p:cNvSpPr>
          <p:nvPr>
            <p:ph idx="1"/>
          </p:nvPr>
        </p:nvSpPr>
        <p:spPr/>
        <p:txBody>
          <a:bodyPr/>
          <a:lstStyle/>
          <a:p>
            <a:r>
              <a:rPr lang="en-US" dirty="0">
                <a:solidFill>
                  <a:srgbClr val="0070C0"/>
                </a:solidFill>
              </a:rPr>
              <a:t>Me: “Have you attended any drag events recently and what do you hope to get out of being a drag performer?” </a:t>
            </a:r>
          </a:p>
          <a:p>
            <a:r>
              <a:rPr lang="en-US" i="1" dirty="0"/>
              <a:t>J: “Yeah, I have attended virtual drag events like “Virtual Drag Queen Bingo” and tonight is the 1-year anniversary of the “Digital Drag Show”. I can’t wait to perform and also, I want to try to break that stereotype among the gay community that gay men don’t want to date drag queens.”</a:t>
            </a:r>
          </a:p>
        </p:txBody>
      </p:sp>
      <p:pic>
        <p:nvPicPr>
          <p:cNvPr id="5" name="Picture 4" descr="Text&#10;&#10;Description automatically generated">
            <a:extLst>
              <a:ext uri="{FF2B5EF4-FFF2-40B4-BE49-F238E27FC236}">
                <a16:creationId xmlns:a16="http://schemas.microsoft.com/office/drawing/2014/main" id="{3825DF00-12A0-6747-9113-6F082748691E}"/>
              </a:ext>
            </a:extLst>
          </p:cNvPr>
          <p:cNvPicPr>
            <a:picLocks noChangeAspect="1"/>
          </p:cNvPicPr>
          <p:nvPr/>
        </p:nvPicPr>
        <p:blipFill>
          <a:blip r:embed="rId2"/>
          <a:stretch>
            <a:fillRect/>
          </a:stretch>
        </p:blipFill>
        <p:spPr>
          <a:xfrm>
            <a:off x="7788338" y="3665667"/>
            <a:ext cx="2438474" cy="3039933"/>
          </a:xfrm>
          <a:prstGeom prst="rect">
            <a:avLst/>
          </a:prstGeom>
        </p:spPr>
      </p:pic>
      <p:pic>
        <p:nvPicPr>
          <p:cNvPr id="7" name="Picture 6" descr="A picture containing text, child, posing, crowd&#10;&#10;Description automatically generated">
            <a:extLst>
              <a:ext uri="{FF2B5EF4-FFF2-40B4-BE49-F238E27FC236}">
                <a16:creationId xmlns:a16="http://schemas.microsoft.com/office/drawing/2014/main" id="{5AA8142D-C875-894E-84DE-59BC39784C7B}"/>
              </a:ext>
            </a:extLst>
          </p:cNvPr>
          <p:cNvPicPr>
            <a:picLocks noChangeAspect="1"/>
          </p:cNvPicPr>
          <p:nvPr/>
        </p:nvPicPr>
        <p:blipFill>
          <a:blip r:embed="rId3"/>
          <a:stretch>
            <a:fillRect/>
          </a:stretch>
        </p:blipFill>
        <p:spPr>
          <a:xfrm>
            <a:off x="5760720" y="152400"/>
            <a:ext cx="3611880" cy="1667246"/>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CAA77186-FB89-A140-B982-CFB62E15A7A5}"/>
              </a:ext>
            </a:extLst>
          </p:cNvPr>
          <p:cNvPicPr>
            <a:picLocks noChangeAspect="1"/>
          </p:cNvPicPr>
          <p:nvPr/>
        </p:nvPicPr>
        <p:blipFill>
          <a:blip r:embed="rId4"/>
          <a:stretch>
            <a:fillRect/>
          </a:stretch>
        </p:blipFill>
        <p:spPr>
          <a:xfrm>
            <a:off x="1965188" y="5032376"/>
            <a:ext cx="1473790" cy="145524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B77BA576-4FB8-3645-8053-BD3B8CFAC8AE}"/>
              </a:ext>
            </a:extLst>
          </p:cNvPr>
          <p:cNvPicPr>
            <a:picLocks noChangeAspect="1"/>
          </p:cNvPicPr>
          <p:nvPr/>
        </p:nvPicPr>
        <p:blipFill>
          <a:blip r:embed="rId5"/>
          <a:stretch>
            <a:fillRect/>
          </a:stretch>
        </p:blipFill>
        <p:spPr>
          <a:xfrm>
            <a:off x="393326" y="4201352"/>
            <a:ext cx="1473790" cy="1481348"/>
          </a:xfrm>
          <a:prstGeom prst="rect">
            <a:avLst/>
          </a:prstGeom>
        </p:spPr>
      </p:pic>
      <p:pic>
        <p:nvPicPr>
          <p:cNvPr id="13" name="Picture 12" descr="A screenshot of a cell phone&#10;&#10;Description automatically generated with medium confidence">
            <a:extLst>
              <a:ext uri="{FF2B5EF4-FFF2-40B4-BE49-F238E27FC236}">
                <a16:creationId xmlns:a16="http://schemas.microsoft.com/office/drawing/2014/main" id="{284C7B49-9F6D-A646-BB72-539852232059}"/>
              </a:ext>
            </a:extLst>
          </p:cNvPr>
          <p:cNvPicPr>
            <a:picLocks noChangeAspect="1"/>
          </p:cNvPicPr>
          <p:nvPr/>
        </p:nvPicPr>
        <p:blipFill>
          <a:blip r:embed="rId6"/>
          <a:stretch>
            <a:fillRect/>
          </a:stretch>
        </p:blipFill>
        <p:spPr>
          <a:xfrm>
            <a:off x="3883946" y="3935465"/>
            <a:ext cx="1373173" cy="2434370"/>
          </a:xfrm>
          <a:prstGeom prst="rect">
            <a:avLst/>
          </a:prstGeom>
        </p:spPr>
      </p:pic>
    </p:spTree>
    <p:extLst>
      <p:ext uri="{BB962C8B-B14F-4D97-AF65-F5344CB8AC3E}">
        <p14:creationId xmlns:p14="http://schemas.microsoft.com/office/powerpoint/2010/main" val="2865903911"/>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9" name="Ink 18">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1" name="Rectangle 20">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94D6E-4B6E-2646-A5D9-F7CD15478267}"/>
              </a:ext>
            </a:extLst>
          </p:cNvPr>
          <p:cNvSpPr>
            <a:spLocks noGrp="1"/>
          </p:cNvSpPr>
          <p:nvPr>
            <p:ph type="title"/>
          </p:nvPr>
        </p:nvSpPr>
        <p:spPr>
          <a:xfrm>
            <a:off x="1787496" y="293326"/>
            <a:ext cx="8685919" cy="1154007"/>
          </a:xfrm>
        </p:spPr>
        <p:txBody>
          <a:bodyPr vert="horz" lIns="91440" tIns="45720" rIns="91440" bIns="45720" rtlCol="0" anchor="b">
            <a:normAutofit/>
          </a:bodyPr>
          <a:lstStyle/>
          <a:p>
            <a:pPr algn="ctr"/>
            <a:r>
              <a:rPr lang="en-US" dirty="0"/>
              <a:t>The experience </a:t>
            </a:r>
            <a:endParaRPr lang="en-US"/>
          </a:p>
        </p:txBody>
      </p:sp>
      <p:sp>
        <p:nvSpPr>
          <p:cNvPr id="23" name="Freeform: Shape 22">
            <a:extLst>
              <a:ext uri="{FF2B5EF4-FFF2-40B4-BE49-F238E27FC236}">
                <a16:creationId xmlns:a16="http://schemas.microsoft.com/office/drawing/2014/main" id="{ED1379A7-EED6-4E55-9292-A77DAFC77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9627" y="2123342"/>
            <a:ext cx="9030755" cy="261131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681CECA-7BA1-41C2-9302-33012D36A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69454"/>
            <a:ext cx="12192000" cy="2088546"/>
          </a:xfrm>
          <a:custGeom>
            <a:avLst/>
            <a:gdLst>
              <a:gd name="connsiteX0" fmla="*/ 10712165 w 12192000"/>
              <a:gd name="connsiteY0" fmla="*/ 0 h 2088546"/>
              <a:gd name="connsiteX1" fmla="*/ 10836929 w 12192000"/>
              <a:gd name="connsiteY1" fmla="*/ 25936 h 2088546"/>
              <a:gd name="connsiteX2" fmla="*/ 10960507 w 12192000"/>
              <a:gd name="connsiteY2" fmla="*/ 1866 h 2088546"/>
              <a:gd name="connsiteX3" fmla="*/ 11033983 w 12192000"/>
              <a:gd name="connsiteY3" fmla="*/ 11764 h 2088546"/>
              <a:gd name="connsiteX4" fmla="*/ 11120491 w 12192000"/>
              <a:gd name="connsiteY4" fmla="*/ 23365 h 2088546"/>
              <a:gd name="connsiteX5" fmla="*/ 11113252 w 12192000"/>
              <a:gd name="connsiteY5" fmla="*/ 27025 h 2088546"/>
              <a:gd name="connsiteX6" fmla="*/ 11120670 w 12192000"/>
              <a:gd name="connsiteY6" fmla="*/ 30380 h 2088546"/>
              <a:gd name="connsiteX7" fmla="*/ 11123288 w 12192000"/>
              <a:gd name="connsiteY7" fmla="*/ 32137 h 2088546"/>
              <a:gd name="connsiteX8" fmla="*/ 11136040 w 12192000"/>
              <a:gd name="connsiteY8" fmla="*/ 33108 h 2088546"/>
              <a:gd name="connsiteX9" fmla="*/ 11154783 w 12192000"/>
              <a:gd name="connsiteY9" fmla="*/ 45890 h 2088546"/>
              <a:gd name="connsiteX10" fmla="*/ 11173392 w 12192000"/>
              <a:gd name="connsiteY10" fmla="*/ 46317 h 2088546"/>
              <a:gd name="connsiteX11" fmla="*/ 11204055 w 12192000"/>
              <a:gd name="connsiteY11" fmla="*/ 42694 h 2088546"/>
              <a:gd name="connsiteX12" fmla="*/ 11218202 w 12192000"/>
              <a:gd name="connsiteY12" fmla="*/ 45045 h 2088546"/>
              <a:gd name="connsiteX13" fmla="*/ 11219566 w 12192000"/>
              <a:gd name="connsiteY13" fmla="*/ 45676 h 2088546"/>
              <a:gd name="connsiteX14" fmla="*/ 11220210 w 12192000"/>
              <a:gd name="connsiteY14" fmla="*/ 45379 h 2088546"/>
              <a:gd name="connsiteX15" fmla="*/ 11226593 w 12192000"/>
              <a:gd name="connsiteY15" fmla="*/ 46440 h 2088546"/>
              <a:gd name="connsiteX16" fmla="*/ 11241000 w 12192000"/>
              <a:gd name="connsiteY16" fmla="*/ 41746 h 2088546"/>
              <a:gd name="connsiteX17" fmla="*/ 11313104 w 12192000"/>
              <a:gd name="connsiteY17" fmla="*/ 52989 h 2088546"/>
              <a:gd name="connsiteX18" fmla="*/ 11356347 w 12192000"/>
              <a:gd name="connsiteY18" fmla="*/ 59504 h 2088546"/>
              <a:gd name="connsiteX19" fmla="*/ 11464296 w 12192000"/>
              <a:gd name="connsiteY19" fmla="*/ 138910 h 2088546"/>
              <a:gd name="connsiteX20" fmla="*/ 11616531 w 12192000"/>
              <a:gd name="connsiteY20" fmla="*/ 186515 h 2088546"/>
              <a:gd name="connsiteX21" fmla="*/ 11670360 w 12192000"/>
              <a:gd name="connsiteY21" fmla="*/ 203968 h 2088546"/>
              <a:gd name="connsiteX22" fmla="*/ 11682388 w 12192000"/>
              <a:gd name="connsiteY22" fmla="*/ 201278 h 2088546"/>
              <a:gd name="connsiteX23" fmla="*/ 11777639 w 12192000"/>
              <a:gd name="connsiteY23" fmla="*/ 229181 h 2088546"/>
              <a:gd name="connsiteX24" fmla="*/ 11858844 w 12192000"/>
              <a:gd name="connsiteY24" fmla="*/ 269541 h 2088546"/>
              <a:gd name="connsiteX25" fmla="*/ 11956351 w 12192000"/>
              <a:gd name="connsiteY25" fmla="*/ 284393 h 2088546"/>
              <a:gd name="connsiteX26" fmla="*/ 12007415 w 12192000"/>
              <a:gd name="connsiteY26" fmla="*/ 293581 h 2088546"/>
              <a:gd name="connsiteX27" fmla="*/ 12135428 w 12192000"/>
              <a:gd name="connsiteY27" fmla="*/ 278711 h 2088546"/>
              <a:gd name="connsiteX28" fmla="*/ 12184547 w 12192000"/>
              <a:gd name="connsiteY28" fmla="*/ 257185 h 2088546"/>
              <a:gd name="connsiteX29" fmla="*/ 12192000 w 12192000"/>
              <a:gd name="connsiteY29" fmla="*/ 254245 h 2088546"/>
              <a:gd name="connsiteX30" fmla="*/ 12192000 w 12192000"/>
              <a:gd name="connsiteY30" fmla="*/ 1376903 h 2088546"/>
              <a:gd name="connsiteX31" fmla="*/ 12192000 w 12192000"/>
              <a:gd name="connsiteY31" fmla="*/ 2088546 h 2088546"/>
              <a:gd name="connsiteX32" fmla="*/ 1 w 12192000"/>
              <a:gd name="connsiteY32" fmla="*/ 2088546 h 2088546"/>
              <a:gd name="connsiteX33" fmla="*/ 1 w 12192000"/>
              <a:gd name="connsiteY33" fmla="*/ 1796916 h 2088546"/>
              <a:gd name="connsiteX34" fmla="*/ 0 w 12192000"/>
              <a:gd name="connsiteY34" fmla="*/ 1796916 h 2088546"/>
              <a:gd name="connsiteX35" fmla="*/ 0 w 12192000"/>
              <a:gd name="connsiteY35" fmla="*/ 349638 h 2088546"/>
              <a:gd name="connsiteX36" fmla="*/ 19499 w 12192000"/>
              <a:gd name="connsiteY36" fmla="*/ 348545 h 2088546"/>
              <a:gd name="connsiteX37" fmla="*/ 64146 w 12192000"/>
              <a:gd name="connsiteY37" fmla="*/ 352778 h 2088546"/>
              <a:gd name="connsiteX38" fmla="*/ 128592 w 12192000"/>
              <a:gd name="connsiteY38" fmla="*/ 348973 h 2088546"/>
              <a:gd name="connsiteX39" fmla="*/ 257523 w 12192000"/>
              <a:gd name="connsiteY39" fmla="*/ 334406 h 2088546"/>
              <a:gd name="connsiteX40" fmla="*/ 274794 w 12192000"/>
              <a:gd name="connsiteY40" fmla="*/ 304896 h 2088546"/>
              <a:gd name="connsiteX41" fmla="*/ 316201 w 12192000"/>
              <a:gd name="connsiteY41" fmla="*/ 320753 h 2088546"/>
              <a:gd name="connsiteX42" fmla="*/ 347163 w 12192000"/>
              <a:gd name="connsiteY42" fmla="*/ 344525 h 2088546"/>
              <a:gd name="connsiteX43" fmla="*/ 496500 w 12192000"/>
              <a:gd name="connsiteY43" fmla="*/ 360429 h 2088546"/>
              <a:gd name="connsiteX44" fmla="*/ 609425 w 12192000"/>
              <a:gd name="connsiteY44" fmla="*/ 346521 h 2088546"/>
              <a:gd name="connsiteX45" fmla="*/ 678517 w 12192000"/>
              <a:gd name="connsiteY45" fmla="*/ 347477 h 2088546"/>
              <a:gd name="connsiteX46" fmla="*/ 792097 w 12192000"/>
              <a:gd name="connsiteY46" fmla="*/ 365678 h 2088546"/>
              <a:gd name="connsiteX47" fmla="*/ 882853 w 12192000"/>
              <a:gd name="connsiteY47" fmla="*/ 355930 h 2088546"/>
              <a:gd name="connsiteX48" fmla="*/ 998334 w 12192000"/>
              <a:gd name="connsiteY48" fmla="*/ 352739 h 2088546"/>
              <a:gd name="connsiteX49" fmla="*/ 1027150 w 12192000"/>
              <a:gd name="connsiteY49" fmla="*/ 352144 h 2088546"/>
              <a:gd name="connsiteX50" fmla="*/ 1048080 w 12192000"/>
              <a:gd name="connsiteY50" fmla="*/ 357558 h 2088546"/>
              <a:gd name="connsiteX51" fmla="*/ 1172607 w 12192000"/>
              <a:gd name="connsiteY51" fmla="*/ 374612 h 2088546"/>
              <a:gd name="connsiteX52" fmla="*/ 1263004 w 12192000"/>
              <a:gd name="connsiteY52" fmla="*/ 405734 h 2088546"/>
              <a:gd name="connsiteX53" fmla="*/ 1414575 w 12192000"/>
              <a:gd name="connsiteY53" fmla="*/ 428775 h 2088546"/>
              <a:gd name="connsiteX54" fmla="*/ 1565794 w 12192000"/>
              <a:gd name="connsiteY54" fmla="*/ 448689 h 2088546"/>
              <a:gd name="connsiteX55" fmla="*/ 1621103 w 12192000"/>
              <a:gd name="connsiteY55" fmla="*/ 454493 h 2088546"/>
              <a:gd name="connsiteX56" fmla="*/ 1717230 w 12192000"/>
              <a:gd name="connsiteY56" fmla="*/ 471039 h 2088546"/>
              <a:gd name="connsiteX57" fmla="*/ 1780560 w 12192000"/>
              <a:gd name="connsiteY57" fmla="*/ 480899 h 2088546"/>
              <a:gd name="connsiteX58" fmla="*/ 1793767 w 12192000"/>
              <a:gd name="connsiteY58" fmla="*/ 467537 h 2088546"/>
              <a:gd name="connsiteX59" fmla="*/ 1852816 w 12192000"/>
              <a:gd name="connsiteY59" fmla="*/ 472362 h 2088546"/>
              <a:gd name="connsiteX60" fmla="*/ 1906132 w 12192000"/>
              <a:gd name="connsiteY60" fmla="*/ 491839 h 2088546"/>
              <a:gd name="connsiteX61" fmla="*/ 1976938 w 12192000"/>
              <a:gd name="connsiteY61" fmla="*/ 502915 h 2088546"/>
              <a:gd name="connsiteX62" fmla="*/ 2019206 w 12192000"/>
              <a:gd name="connsiteY62" fmla="*/ 509694 h 2088546"/>
              <a:gd name="connsiteX63" fmla="*/ 2137843 w 12192000"/>
              <a:gd name="connsiteY63" fmla="*/ 515983 h 2088546"/>
              <a:gd name="connsiteX64" fmla="*/ 2349470 w 12192000"/>
              <a:gd name="connsiteY64" fmla="*/ 497664 h 2088546"/>
              <a:gd name="connsiteX65" fmla="*/ 2410164 w 12192000"/>
              <a:gd name="connsiteY65" fmla="*/ 500484 h 2088546"/>
              <a:gd name="connsiteX66" fmla="*/ 2418025 w 12192000"/>
              <a:gd name="connsiteY66" fmla="*/ 505078 h 2088546"/>
              <a:gd name="connsiteX67" fmla="*/ 2505592 w 12192000"/>
              <a:gd name="connsiteY67" fmla="*/ 492652 h 2088546"/>
              <a:gd name="connsiteX68" fmla="*/ 2626550 w 12192000"/>
              <a:gd name="connsiteY68" fmla="*/ 507673 h 2088546"/>
              <a:gd name="connsiteX69" fmla="*/ 2716700 w 12192000"/>
              <a:gd name="connsiteY69" fmla="*/ 524337 h 2088546"/>
              <a:gd name="connsiteX70" fmla="*/ 2721668 w 12192000"/>
              <a:gd name="connsiteY70" fmla="*/ 528880 h 2088546"/>
              <a:gd name="connsiteX71" fmla="*/ 2728462 w 12192000"/>
              <a:gd name="connsiteY71" fmla="*/ 528666 h 2088546"/>
              <a:gd name="connsiteX72" fmla="*/ 2731529 w 12192000"/>
              <a:gd name="connsiteY72" fmla="*/ 524409 h 2088546"/>
              <a:gd name="connsiteX73" fmla="*/ 2785368 w 12192000"/>
              <a:gd name="connsiteY73" fmla="*/ 526204 h 2088546"/>
              <a:gd name="connsiteX74" fmla="*/ 2796300 w 12192000"/>
              <a:gd name="connsiteY74" fmla="*/ 534507 h 2088546"/>
              <a:gd name="connsiteX75" fmla="*/ 2794966 w 12192000"/>
              <a:gd name="connsiteY75" fmla="*/ 538387 h 2088546"/>
              <a:gd name="connsiteX76" fmla="*/ 2804328 w 12192000"/>
              <a:gd name="connsiteY76" fmla="*/ 539055 h 2088546"/>
              <a:gd name="connsiteX77" fmla="*/ 2808275 w 12192000"/>
              <a:gd name="connsiteY77" fmla="*/ 539665 h 2088546"/>
              <a:gd name="connsiteX78" fmla="*/ 2818975 w 12192000"/>
              <a:gd name="connsiteY78" fmla="*/ 537680 h 2088546"/>
              <a:gd name="connsiteX79" fmla="*/ 2847474 w 12192000"/>
              <a:gd name="connsiteY79" fmla="*/ 542183 h 2088546"/>
              <a:gd name="connsiteX80" fmla="*/ 2861971 w 12192000"/>
              <a:gd name="connsiteY80" fmla="*/ 538637 h 2088546"/>
              <a:gd name="connsiteX81" fmla="*/ 2861733 w 12192000"/>
              <a:gd name="connsiteY81" fmla="*/ 532264 h 2088546"/>
              <a:gd name="connsiteX82" fmla="*/ 2878342 w 12192000"/>
              <a:gd name="connsiteY82" fmla="*/ 530281 h 2088546"/>
              <a:gd name="connsiteX83" fmla="*/ 2880487 w 12192000"/>
              <a:gd name="connsiteY83" fmla="*/ 531065 h 2088546"/>
              <a:gd name="connsiteX84" fmla="*/ 2958183 w 12192000"/>
              <a:gd name="connsiteY84" fmla="*/ 549970 h 2088546"/>
              <a:gd name="connsiteX85" fmla="*/ 3077612 w 12192000"/>
              <a:gd name="connsiteY85" fmla="*/ 586354 h 2088546"/>
              <a:gd name="connsiteX86" fmla="*/ 3127579 w 12192000"/>
              <a:gd name="connsiteY86" fmla="*/ 595978 h 2088546"/>
              <a:gd name="connsiteX87" fmla="*/ 3192864 w 12192000"/>
              <a:gd name="connsiteY87" fmla="*/ 629036 h 2088546"/>
              <a:gd name="connsiteX88" fmla="*/ 3246542 w 12192000"/>
              <a:gd name="connsiteY88" fmla="*/ 655456 h 2088546"/>
              <a:gd name="connsiteX89" fmla="*/ 3270943 w 12192000"/>
              <a:gd name="connsiteY89" fmla="*/ 660104 h 2088546"/>
              <a:gd name="connsiteX90" fmla="*/ 3272526 w 12192000"/>
              <a:gd name="connsiteY90" fmla="*/ 661033 h 2088546"/>
              <a:gd name="connsiteX91" fmla="*/ 3277332 w 12192000"/>
              <a:gd name="connsiteY91" fmla="*/ 659455 h 2088546"/>
              <a:gd name="connsiteX92" fmla="*/ 3295673 w 12192000"/>
              <a:gd name="connsiteY92" fmla="*/ 646180 h 2088546"/>
              <a:gd name="connsiteX93" fmla="*/ 3557884 w 12192000"/>
              <a:gd name="connsiteY93" fmla="*/ 644664 h 2088546"/>
              <a:gd name="connsiteX94" fmla="*/ 3770940 w 12192000"/>
              <a:gd name="connsiteY94" fmla="*/ 584633 h 2088546"/>
              <a:gd name="connsiteX95" fmla="*/ 3874285 w 12192000"/>
              <a:gd name="connsiteY95" fmla="*/ 572833 h 2088546"/>
              <a:gd name="connsiteX96" fmla="*/ 4315498 w 12192000"/>
              <a:gd name="connsiteY96" fmla="*/ 587151 h 2088546"/>
              <a:gd name="connsiteX97" fmla="*/ 4407432 w 12192000"/>
              <a:gd name="connsiteY97" fmla="*/ 593853 h 2088546"/>
              <a:gd name="connsiteX98" fmla="*/ 4632072 w 12192000"/>
              <a:gd name="connsiteY98" fmla="*/ 597891 h 2088546"/>
              <a:gd name="connsiteX99" fmla="*/ 4673962 w 12192000"/>
              <a:gd name="connsiteY99" fmla="*/ 590479 h 2088546"/>
              <a:gd name="connsiteX100" fmla="*/ 4725019 w 12192000"/>
              <a:gd name="connsiteY100" fmla="*/ 593446 h 2088546"/>
              <a:gd name="connsiteX101" fmla="*/ 4751838 w 12192000"/>
              <a:gd name="connsiteY101" fmla="*/ 584678 h 2088546"/>
              <a:gd name="connsiteX102" fmla="*/ 4903331 w 12192000"/>
              <a:gd name="connsiteY102" fmla="*/ 556418 h 2088546"/>
              <a:gd name="connsiteX103" fmla="*/ 5020231 w 12192000"/>
              <a:gd name="connsiteY103" fmla="*/ 536682 h 2088546"/>
              <a:gd name="connsiteX104" fmla="*/ 5067888 w 12192000"/>
              <a:gd name="connsiteY104" fmla="*/ 537164 h 2088546"/>
              <a:gd name="connsiteX105" fmla="*/ 5132256 w 12192000"/>
              <a:gd name="connsiteY105" fmla="*/ 532472 h 2088546"/>
              <a:gd name="connsiteX106" fmla="*/ 5248366 w 12192000"/>
              <a:gd name="connsiteY106" fmla="*/ 530367 h 2088546"/>
              <a:gd name="connsiteX107" fmla="*/ 5399991 w 12192000"/>
              <a:gd name="connsiteY107" fmla="*/ 516799 h 2088546"/>
              <a:gd name="connsiteX108" fmla="*/ 5496542 w 12192000"/>
              <a:gd name="connsiteY108" fmla="*/ 472849 h 2088546"/>
              <a:gd name="connsiteX109" fmla="*/ 5508449 w 12192000"/>
              <a:gd name="connsiteY109" fmla="*/ 477267 h 2088546"/>
              <a:gd name="connsiteX110" fmla="*/ 5581859 w 12192000"/>
              <a:gd name="connsiteY110" fmla="*/ 463549 h 2088546"/>
              <a:gd name="connsiteX111" fmla="*/ 5704564 w 12192000"/>
              <a:gd name="connsiteY111" fmla="*/ 460106 h 2088546"/>
              <a:gd name="connsiteX112" fmla="*/ 5782620 w 12192000"/>
              <a:gd name="connsiteY112" fmla="*/ 428405 h 2088546"/>
              <a:gd name="connsiteX113" fmla="*/ 6177270 w 12192000"/>
              <a:gd name="connsiteY113" fmla="*/ 382113 h 2088546"/>
              <a:gd name="connsiteX114" fmla="*/ 6190390 w 12192000"/>
              <a:gd name="connsiteY114" fmla="*/ 387351 h 2088546"/>
              <a:gd name="connsiteX115" fmla="*/ 6202886 w 12192000"/>
              <a:gd name="connsiteY115" fmla="*/ 388170 h 2088546"/>
              <a:gd name="connsiteX116" fmla="*/ 6208272 w 12192000"/>
              <a:gd name="connsiteY116" fmla="*/ 393590 h 2088546"/>
              <a:gd name="connsiteX117" fmla="*/ 6213969 w 12192000"/>
              <a:gd name="connsiteY117" fmla="*/ 395274 h 2088546"/>
              <a:gd name="connsiteX118" fmla="*/ 6279896 w 12192000"/>
              <a:gd name="connsiteY118" fmla="*/ 383694 h 2088546"/>
              <a:gd name="connsiteX119" fmla="*/ 6366511 w 12192000"/>
              <a:gd name="connsiteY119" fmla="*/ 357714 h 2088546"/>
              <a:gd name="connsiteX120" fmla="*/ 6404843 w 12192000"/>
              <a:gd name="connsiteY120" fmla="*/ 364644 h 2088546"/>
              <a:gd name="connsiteX121" fmla="*/ 6411491 w 12192000"/>
              <a:gd name="connsiteY121" fmla="*/ 366140 h 2088546"/>
              <a:gd name="connsiteX122" fmla="*/ 6437219 w 12192000"/>
              <a:gd name="connsiteY122" fmla="*/ 365588 h 2088546"/>
              <a:gd name="connsiteX123" fmla="*/ 6485103 w 12192000"/>
              <a:gd name="connsiteY123" fmla="*/ 378624 h 2088546"/>
              <a:gd name="connsiteX124" fmla="*/ 6532145 w 12192000"/>
              <a:gd name="connsiteY124" fmla="*/ 375331 h 2088546"/>
              <a:gd name="connsiteX125" fmla="*/ 6754209 w 12192000"/>
              <a:gd name="connsiteY125" fmla="*/ 350578 h 2088546"/>
              <a:gd name="connsiteX126" fmla="*/ 6887926 w 12192000"/>
              <a:gd name="connsiteY126" fmla="*/ 340959 h 2088546"/>
              <a:gd name="connsiteX127" fmla="*/ 6940070 w 12192000"/>
              <a:gd name="connsiteY127" fmla="*/ 345464 h 2088546"/>
              <a:gd name="connsiteX128" fmla="*/ 7011981 w 12192000"/>
              <a:gd name="connsiteY128" fmla="*/ 346271 h 2088546"/>
              <a:gd name="connsiteX129" fmla="*/ 7074795 w 12192000"/>
              <a:gd name="connsiteY129" fmla="*/ 341490 h 2088546"/>
              <a:gd name="connsiteX130" fmla="*/ 7099093 w 12192000"/>
              <a:gd name="connsiteY130" fmla="*/ 346824 h 2088546"/>
              <a:gd name="connsiteX131" fmla="*/ 7180921 w 12192000"/>
              <a:gd name="connsiteY131" fmla="*/ 343673 h 2088546"/>
              <a:gd name="connsiteX132" fmla="*/ 7187708 w 12192000"/>
              <a:gd name="connsiteY132" fmla="*/ 347946 h 2088546"/>
              <a:gd name="connsiteX133" fmla="*/ 7204220 w 12192000"/>
              <a:gd name="connsiteY133" fmla="*/ 348884 h 2088546"/>
              <a:gd name="connsiteX134" fmla="*/ 7210335 w 12192000"/>
              <a:gd name="connsiteY134" fmla="*/ 349465 h 2088546"/>
              <a:gd name="connsiteX135" fmla="*/ 7214128 w 12192000"/>
              <a:gd name="connsiteY135" fmla="*/ 347414 h 2088546"/>
              <a:gd name="connsiteX136" fmla="*/ 7219254 w 12192000"/>
              <a:gd name="connsiteY136" fmla="*/ 347931 h 2088546"/>
              <a:gd name="connsiteX137" fmla="*/ 7219822 w 12192000"/>
              <a:gd name="connsiteY137" fmla="*/ 350366 h 2088546"/>
              <a:gd name="connsiteX138" fmla="*/ 7252106 w 12192000"/>
              <a:gd name="connsiteY138" fmla="*/ 353433 h 2088546"/>
              <a:gd name="connsiteX139" fmla="*/ 7484202 w 12192000"/>
              <a:gd name="connsiteY139" fmla="*/ 358006 h 2088546"/>
              <a:gd name="connsiteX140" fmla="*/ 7843204 w 12192000"/>
              <a:gd name="connsiteY140" fmla="*/ 356379 h 2088546"/>
              <a:gd name="connsiteX141" fmla="*/ 7933266 w 12192000"/>
              <a:gd name="connsiteY141" fmla="*/ 342455 h 2088546"/>
              <a:gd name="connsiteX142" fmla="*/ 8015880 w 12192000"/>
              <a:gd name="connsiteY142" fmla="*/ 357783 h 2088546"/>
              <a:gd name="connsiteX143" fmla="*/ 8157601 w 12192000"/>
              <a:gd name="connsiteY143" fmla="*/ 320364 h 2088546"/>
              <a:gd name="connsiteX144" fmla="*/ 8359292 w 12192000"/>
              <a:gd name="connsiteY144" fmla="*/ 318168 h 2088546"/>
              <a:gd name="connsiteX145" fmla="*/ 8479465 w 12192000"/>
              <a:gd name="connsiteY145" fmla="*/ 311602 h 2088546"/>
              <a:gd name="connsiteX146" fmla="*/ 8524333 w 12192000"/>
              <a:gd name="connsiteY146" fmla="*/ 300853 h 2088546"/>
              <a:gd name="connsiteX147" fmla="*/ 8587515 w 12192000"/>
              <a:gd name="connsiteY147" fmla="*/ 291394 h 2088546"/>
              <a:gd name="connsiteX148" fmla="*/ 8698409 w 12192000"/>
              <a:gd name="connsiteY148" fmla="*/ 268311 h 2088546"/>
              <a:gd name="connsiteX149" fmla="*/ 8848463 w 12192000"/>
              <a:gd name="connsiteY149" fmla="*/ 248404 h 2088546"/>
              <a:gd name="connsiteX150" fmla="*/ 8961088 w 12192000"/>
              <a:gd name="connsiteY150" fmla="*/ 269146 h 2088546"/>
              <a:gd name="connsiteX151" fmla="*/ 8970218 w 12192000"/>
              <a:gd name="connsiteY151" fmla="*/ 262394 h 2088546"/>
              <a:gd name="connsiteX152" fmla="*/ 9046323 w 12192000"/>
              <a:gd name="connsiteY152" fmla="*/ 259522 h 2088546"/>
              <a:gd name="connsiteX153" fmla="*/ 9240535 w 12192000"/>
              <a:gd name="connsiteY153" fmla="*/ 275688 h 2088546"/>
              <a:gd name="connsiteX154" fmla="*/ 9649170 w 12192000"/>
              <a:gd name="connsiteY154" fmla="*/ 208005 h 2088546"/>
              <a:gd name="connsiteX155" fmla="*/ 9659053 w 12192000"/>
              <a:gd name="connsiteY155" fmla="*/ 200216 h 2088546"/>
              <a:gd name="connsiteX156" fmla="*/ 9670482 w 12192000"/>
              <a:gd name="connsiteY156" fmla="*/ 196741 h 2088546"/>
              <a:gd name="connsiteX157" fmla="*/ 9672955 w 12192000"/>
              <a:gd name="connsiteY157" fmla="*/ 190448 h 2088546"/>
              <a:gd name="connsiteX158" fmla="*/ 9677534 w 12192000"/>
              <a:gd name="connsiteY158" fmla="*/ 187624 h 2088546"/>
              <a:gd name="connsiteX159" fmla="*/ 9745525 w 12192000"/>
              <a:gd name="connsiteY159" fmla="*/ 184345 h 2088546"/>
              <a:gd name="connsiteX160" fmla="*/ 9840058 w 12192000"/>
              <a:gd name="connsiteY160" fmla="*/ 190226 h 2088546"/>
              <a:gd name="connsiteX161" fmla="*/ 9872980 w 12192000"/>
              <a:gd name="connsiteY161" fmla="*/ 175392 h 2088546"/>
              <a:gd name="connsiteX162" fmla="*/ 9878546 w 12192000"/>
              <a:gd name="connsiteY162" fmla="*/ 172539 h 2088546"/>
              <a:gd name="connsiteX163" fmla="*/ 9903161 w 12192000"/>
              <a:gd name="connsiteY163" fmla="*/ 167507 h 2088546"/>
              <a:gd name="connsiteX164" fmla="*/ 9907201 w 12192000"/>
              <a:gd name="connsiteY164" fmla="*/ 158117 h 2088546"/>
              <a:gd name="connsiteX165" fmla="*/ 9942169 w 12192000"/>
              <a:gd name="connsiteY165" fmla="*/ 144830 h 2088546"/>
              <a:gd name="connsiteX166" fmla="*/ 9988283 w 12192000"/>
              <a:gd name="connsiteY166" fmla="*/ 137785 h 2088546"/>
              <a:gd name="connsiteX167" fmla="*/ 10210403 w 12192000"/>
              <a:gd name="connsiteY167" fmla="*/ 113254 h 2088546"/>
              <a:gd name="connsiteX168" fmla="*/ 10341594 w 12192000"/>
              <a:gd name="connsiteY168" fmla="*/ 93478 h 2088546"/>
              <a:gd name="connsiteX169" fmla="*/ 10388761 w 12192000"/>
              <a:gd name="connsiteY169" fmla="*/ 77955 h 2088546"/>
              <a:gd name="connsiteX170" fmla="*/ 10456422 w 12192000"/>
              <a:gd name="connsiteY170" fmla="*/ 61663 h 2088546"/>
              <a:gd name="connsiteX171" fmla="*/ 10518179 w 12192000"/>
              <a:gd name="connsiteY171" fmla="*/ 52623 h 2088546"/>
              <a:gd name="connsiteX172" fmla="*/ 10538593 w 12192000"/>
              <a:gd name="connsiteY172" fmla="*/ 42329 h 2088546"/>
              <a:gd name="connsiteX173" fmla="*/ 10557872 w 12192000"/>
              <a:gd name="connsiteY173" fmla="*/ 43868 h 2088546"/>
              <a:gd name="connsiteX174" fmla="*/ 10617552 w 12192000"/>
              <a:gd name="connsiteY174" fmla="*/ 27637 h 2088546"/>
              <a:gd name="connsiteX175" fmla="*/ 10621911 w 12192000"/>
              <a:gd name="connsiteY175" fmla="*/ 22127 h 2088546"/>
              <a:gd name="connsiteX176" fmla="*/ 10637080 w 12192000"/>
              <a:gd name="connsiteY176" fmla="*/ 17673 h 2088546"/>
              <a:gd name="connsiteX177" fmla="*/ 10642586 w 12192000"/>
              <a:gd name="connsiteY177" fmla="*/ 15804 h 2088546"/>
              <a:gd name="connsiteX178" fmla="*/ 10647170 w 12192000"/>
              <a:gd name="connsiteY178" fmla="*/ 16926 h 2088546"/>
              <a:gd name="connsiteX179" fmla="*/ 10651772 w 12192000"/>
              <a:gd name="connsiteY179" fmla="*/ 15331 h 2088546"/>
              <a:gd name="connsiteX180" fmla="*/ 10651128 w 12192000"/>
              <a:gd name="connsiteY180" fmla="*/ 12901 h 2088546"/>
              <a:gd name="connsiteX181" fmla="*/ 10680196 w 12192000"/>
              <a:gd name="connsiteY181" fmla="*/ 3029 h 208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192000" h="2088546">
                <a:moveTo>
                  <a:pt x="10712165" y="0"/>
                </a:moveTo>
                <a:cubicBezTo>
                  <a:pt x="10742148" y="13557"/>
                  <a:pt x="10807454" y="140"/>
                  <a:pt x="10836929" y="25936"/>
                </a:cubicBezTo>
                <a:lnTo>
                  <a:pt x="10960507" y="1866"/>
                </a:lnTo>
                <a:lnTo>
                  <a:pt x="11033983" y="11764"/>
                </a:lnTo>
                <a:cubicBezTo>
                  <a:pt x="11046324" y="16611"/>
                  <a:pt x="11128090" y="20190"/>
                  <a:pt x="11120491" y="23365"/>
                </a:cubicBezTo>
                <a:lnTo>
                  <a:pt x="11113252" y="27025"/>
                </a:lnTo>
                <a:lnTo>
                  <a:pt x="11120670" y="30380"/>
                </a:lnTo>
                <a:lnTo>
                  <a:pt x="11123288" y="32137"/>
                </a:lnTo>
                <a:lnTo>
                  <a:pt x="11136040" y="33108"/>
                </a:lnTo>
                <a:cubicBezTo>
                  <a:pt x="11143972" y="36345"/>
                  <a:pt x="11146359" y="43056"/>
                  <a:pt x="11154783" y="45890"/>
                </a:cubicBezTo>
                <a:cubicBezTo>
                  <a:pt x="11158994" y="47308"/>
                  <a:pt x="11164716" y="47756"/>
                  <a:pt x="11173392" y="46317"/>
                </a:cubicBezTo>
                <a:cubicBezTo>
                  <a:pt x="11173941" y="36565"/>
                  <a:pt x="11188475" y="39405"/>
                  <a:pt x="11204055" y="42694"/>
                </a:cubicBezTo>
                <a:lnTo>
                  <a:pt x="11218202" y="45045"/>
                </a:lnTo>
                <a:lnTo>
                  <a:pt x="11219566" y="45676"/>
                </a:lnTo>
                <a:lnTo>
                  <a:pt x="11220210" y="45379"/>
                </a:lnTo>
                <a:lnTo>
                  <a:pt x="11226593" y="46440"/>
                </a:lnTo>
                <a:cubicBezTo>
                  <a:pt x="11233289" y="46787"/>
                  <a:pt x="11238631" y="45729"/>
                  <a:pt x="11241000" y="41746"/>
                </a:cubicBezTo>
                <a:cubicBezTo>
                  <a:pt x="11256163" y="68260"/>
                  <a:pt x="11282103" y="41398"/>
                  <a:pt x="11313104" y="52989"/>
                </a:cubicBezTo>
                <a:cubicBezTo>
                  <a:pt x="11325240" y="63855"/>
                  <a:pt x="11336191" y="66871"/>
                  <a:pt x="11356347" y="59504"/>
                </a:cubicBezTo>
                <a:cubicBezTo>
                  <a:pt x="11411204" y="111839"/>
                  <a:pt x="11402238" y="113460"/>
                  <a:pt x="11464296" y="138910"/>
                </a:cubicBezTo>
                <a:cubicBezTo>
                  <a:pt x="11516351" y="163957"/>
                  <a:pt x="11577360" y="137780"/>
                  <a:pt x="11616531" y="186515"/>
                </a:cubicBezTo>
                <a:cubicBezTo>
                  <a:pt x="11621848" y="199574"/>
                  <a:pt x="11645951" y="207387"/>
                  <a:pt x="11670360" y="203968"/>
                </a:cubicBezTo>
                <a:cubicBezTo>
                  <a:pt x="11674563" y="203379"/>
                  <a:pt x="11678614" y="202474"/>
                  <a:pt x="11682388" y="201278"/>
                </a:cubicBezTo>
                <a:cubicBezTo>
                  <a:pt x="11703545" y="234891"/>
                  <a:pt x="11771279" y="207476"/>
                  <a:pt x="11777639" y="229181"/>
                </a:cubicBezTo>
                <a:cubicBezTo>
                  <a:pt x="11831914" y="245593"/>
                  <a:pt x="11852283" y="250368"/>
                  <a:pt x="11858844" y="269541"/>
                </a:cubicBezTo>
                <a:cubicBezTo>
                  <a:pt x="11889421" y="272920"/>
                  <a:pt x="11944064" y="262916"/>
                  <a:pt x="11956351" y="284393"/>
                </a:cubicBezTo>
                <a:cubicBezTo>
                  <a:pt x="11987235" y="288400"/>
                  <a:pt x="11977879" y="287119"/>
                  <a:pt x="12007415" y="293581"/>
                </a:cubicBezTo>
                <a:cubicBezTo>
                  <a:pt x="12028659" y="289316"/>
                  <a:pt x="12122845" y="297831"/>
                  <a:pt x="12135428" y="278711"/>
                </a:cubicBezTo>
                <a:cubicBezTo>
                  <a:pt x="12153023" y="272976"/>
                  <a:pt x="12168104" y="265171"/>
                  <a:pt x="12184547" y="257185"/>
                </a:cubicBezTo>
                <a:lnTo>
                  <a:pt x="12192000" y="254245"/>
                </a:lnTo>
                <a:lnTo>
                  <a:pt x="12192000" y="1376903"/>
                </a:lnTo>
                <a:lnTo>
                  <a:pt x="12192000" y="2088546"/>
                </a:lnTo>
                <a:lnTo>
                  <a:pt x="1" y="2088546"/>
                </a:lnTo>
                <a:lnTo>
                  <a:pt x="1" y="1796916"/>
                </a:lnTo>
                <a:lnTo>
                  <a:pt x="0" y="1796916"/>
                </a:lnTo>
                <a:lnTo>
                  <a:pt x="0" y="349638"/>
                </a:lnTo>
                <a:lnTo>
                  <a:pt x="19499" y="348545"/>
                </a:lnTo>
                <a:cubicBezTo>
                  <a:pt x="37195" y="346721"/>
                  <a:pt x="53023" y="346123"/>
                  <a:pt x="64146" y="352778"/>
                </a:cubicBezTo>
                <a:cubicBezTo>
                  <a:pt x="65144" y="334943"/>
                  <a:pt x="116135" y="364587"/>
                  <a:pt x="128592" y="348973"/>
                </a:cubicBezTo>
                <a:cubicBezTo>
                  <a:pt x="124567" y="320521"/>
                  <a:pt x="216784" y="341057"/>
                  <a:pt x="257523" y="334406"/>
                </a:cubicBezTo>
                <a:cubicBezTo>
                  <a:pt x="252978" y="318386"/>
                  <a:pt x="307073" y="320763"/>
                  <a:pt x="274794" y="304896"/>
                </a:cubicBezTo>
                <a:cubicBezTo>
                  <a:pt x="301419" y="299512"/>
                  <a:pt x="303373" y="314790"/>
                  <a:pt x="316201" y="320753"/>
                </a:cubicBezTo>
                <a:cubicBezTo>
                  <a:pt x="348636" y="321361"/>
                  <a:pt x="343169" y="334372"/>
                  <a:pt x="347163" y="344525"/>
                </a:cubicBezTo>
                <a:cubicBezTo>
                  <a:pt x="378556" y="322973"/>
                  <a:pt x="439754" y="352089"/>
                  <a:pt x="496500" y="360429"/>
                </a:cubicBezTo>
                <a:cubicBezTo>
                  <a:pt x="530220" y="363183"/>
                  <a:pt x="577201" y="320225"/>
                  <a:pt x="609425" y="346521"/>
                </a:cubicBezTo>
                <a:cubicBezTo>
                  <a:pt x="629680" y="342052"/>
                  <a:pt x="660928" y="366982"/>
                  <a:pt x="678517" y="347477"/>
                </a:cubicBezTo>
                <a:cubicBezTo>
                  <a:pt x="730505" y="359283"/>
                  <a:pt x="746988" y="350123"/>
                  <a:pt x="792097" y="365678"/>
                </a:cubicBezTo>
                <a:cubicBezTo>
                  <a:pt x="848056" y="372442"/>
                  <a:pt x="805305" y="339843"/>
                  <a:pt x="882853" y="355930"/>
                </a:cubicBezTo>
                <a:cubicBezTo>
                  <a:pt x="918438" y="350430"/>
                  <a:pt x="958210" y="349332"/>
                  <a:pt x="998334" y="352739"/>
                </a:cubicBezTo>
                <a:cubicBezTo>
                  <a:pt x="1000426" y="359261"/>
                  <a:pt x="1019214" y="352856"/>
                  <a:pt x="1027150" y="352144"/>
                </a:cubicBezTo>
                <a:cubicBezTo>
                  <a:pt x="1025701" y="356031"/>
                  <a:pt x="1041100" y="360014"/>
                  <a:pt x="1048080" y="357558"/>
                </a:cubicBezTo>
                <a:cubicBezTo>
                  <a:pt x="1173806" y="359514"/>
                  <a:pt x="1091896" y="386843"/>
                  <a:pt x="1172607" y="374612"/>
                </a:cubicBezTo>
                <a:cubicBezTo>
                  <a:pt x="1222701" y="376435"/>
                  <a:pt x="1205106" y="421114"/>
                  <a:pt x="1263004" y="405734"/>
                </a:cubicBezTo>
                <a:cubicBezTo>
                  <a:pt x="1322797" y="412962"/>
                  <a:pt x="1354788" y="434021"/>
                  <a:pt x="1414575" y="428775"/>
                </a:cubicBezTo>
                <a:cubicBezTo>
                  <a:pt x="1470530" y="435614"/>
                  <a:pt x="1516330" y="448201"/>
                  <a:pt x="1565794" y="448689"/>
                </a:cubicBezTo>
                <a:cubicBezTo>
                  <a:pt x="1582916" y="456361"/>
                  <a:pt x="1600226" y="460649"/>
                  <a:pt x="1621103" y="454493"/>
                </a:cubicBezTo>
                <a:cubicBezTo>
                  <a:pt x="1672386" y="463218"/>
                  <a:pt x="1680428" y="476347"/>
                  <a:pt x="1717230" y="471039"/>
                </a:cubicBezTo>
                <a:cubicBezTo>
                  <a:pt x="1746455" y="500716"/>
                  <a:pt x="1744899" y="478364"/>
                  <a:pt x="1780560" y="480899"/>
                </a:cubicBezTo>
                <a:cubicBezTo>
                  <a:pt x="1809853" y="481176"/>
                  <a:pt x="1767102" y="464227"/>
                  <a:pt x="1793767" y="467537"/>
                </a:cubicBezTo>
                <a:cubicBezTo>
                  <a:pt x="1817920" y="478130"/>
                  <a:pt x="1828396" y="460312"/>
                  <a:pt x="1852816" y="472362"/>
                </a:cubicBezTo>
                <a:cubicBezTo>
                  <a:pt x="1836876" y="484366"/>
                  <a:pt x="1911888" y="479910"/>
                  <a:pt x="1906132" y="491839"/>
                </a:cubicBezTo>
                <a:cubicBezTo>
                  <a:pt x="1941914" y="479641"/>
                  <a:pt x="1940650" y="502217"/>
                  <a:pt x="1976938" y="502915"/>
                </a:cubicBezTo>
                <a:cubicBezTo>
                  <a:pt x="1996616" y="499380"/>
                  <a:pt x="2008502" y="500276"/>
                  <a:pt x="2019206" y="509694"/>
                </a:cubicBezTo>
                <a:cubicBezTo>
                  <a:pt x="2110942" y="491787"/>
                  <a:pt x="2063259" y="515938"/>
                  <a:pt x="2137843" y="515983"/>
                </a:cubicBezTo>
                <a:cubicBezTo>
                  <a:pt x="2203602" y="513795"/>
                  <a:pt x="2274133" y="517290"/>
                  <a:pt x="2349470" y="497664"/>
                </a:cubicBezTo>
                <a:cubicBezTo>
                  <a:pt x="2365268" y="491125"/>
                  <a:pt x="2392444" y="492388"/>
                  <a:pt x="2410164" y="500484"/>
                </a:cubicBezTo>
                <a:cubicBezTo>
                  <a:pt x="2413215" y="501879"/>
                  <a:pt x="2415862" y="503425"/>
                  <a:pt x="2418025" y="505078"/>
                </a:cubicBezTo>
                <a:cubicBezTo>
                  <a:pt x="2465020" y="490093"/>
                  <a:pt x="2481431" y="504135"/>
                  <a:pt x="2505592" y="492652"/>
                </a:cubicBezTo>
                <a:cubicBezTo>
                  <a:pt x="2565766" y="496208"/>
                  <a:pt x="2604408" y="517582"/>
                  <a:pt x="2626550" y="507673"/>
                </a:cubicBezTo>
                <a:cubicBezTo>
                  <a:pt x="2655375" y="513204"/>
                  <a:pt x="2687716" y="534216"/>
                  <a:pt x="2716700" y="524337"/>
                </a:cubicBezTo>
                <a:cubicBezTo>
                  <a:pt x="2716014" y="527210"/>
                  <a:pt x="2718039" y="528464"/>
                  <a:pt x="2721668" y="528880"/>
                </a:cubicBezTo>
                <a:lnTo>
                  <a:pt x="2728462" y="528666"/>
                </a:lnTo>
                <a:lnTo>
                  <a:pt x="2731529" y="524409"/>
                </a:lnTo>
                <a:cubicBezTo>
                  <a:pt x="2744994" y="509641"/>
                  <a:pt x="2754749" y="526804"/>
                  <a:pt x="2785368" y="526204"/>
                </a:cubicBezTo>
                <a:cubicBezTo>
                  <a:pt x="2800116" y="526834"/>
                  <a:pt x="2798453" y="530871"/>
                  <a:pt x="2796300" y="534507"/>
                </a:cubicBezTo>
                <a:lnTo>
                  <a:pt x="2794966" y="538387"/>
                </a:lnTo>
                <a:lnTo>
                  <a:pt x="2804328" y="539055"/>
                </a:lnTo>
                <a:lnTo>
                  <a:pt x="2808275" y="539665"/>
                </a:lnTo>
                <a:lnTo>
                  <a:pt x="2818975" y="537680"/>
                </a:lnTo>
                <a:cubicBezTo>
                  <a:pt x="2828593" y="538166"/>
                  <a:pt x="2837940" y="542061"/>
                  <a:pt x="2847474" y="542183"/>
                </a:cubicBezTo>
                <a:cubicBezTo>
                  <a:pt x="2852242" y="542242"/>
                  <a:pt x="2857055" y="541360"/>
                  <a:pt x="2861971" y="538637"/>
                </a:cubicBezTo>
                <a:cubicBezTo>
                  <a:pt x="2856691" y="535393"/>
                  <a:pt x="2857588" y="533489"/>
                  <a:pt x="2861733" y="532264"/>
                </a:cubicBezTo>
                <a:lnTo>
                  <a:pt x="2878342" y="530281"/>
                </a:lnTo>
                <a:lnTo>
                  <a:pt x="2880487" y="531065"/>
                </a:lnTo>
                <a:cubicBezTo>
                  <a:pt x="2912082" y="541099"/>
                  <a:pt x="2946465" y="549581"/>
                  <a:pt x="2958183" y="549970"/>
                </a:cubicBezTo>
                <a:cubicBezTo>
                  <a:pt x="2994013" y="559528"/>
                  <a:pt x="3029084" y="591442"/>
                  <a:pt x="3077612" y="586354"/>
                </a:cubicBezTo>
                <a:cubicBezTo>
                  <a:pt x="3102316" y="600377"/>
                  <a:pt x="3108371" y="588864"/>
                  <a:pt x="3127579" y="595978"/>
                </a:cubicBezTo>
                <a:cubicBezTo>
                  <a:pt x="3151039" y="606156"/>
                  <a:pt x="3163648" y="621642"/>
                  <a:pt x="3192864" y="629036"/>
                </a:cubicBezTo>
                <a:cubicBezTo>
                  <a:pt x="3226181" y="640515"/>
                  <a:pt x="3247511" y="614958"/>
                  <a:pt x="3246542" y="655456"/>
                </a:cubicBezTo>
                <a:cubicBezTo>
                  <a:pt x="3257167" y="656185"/>
                  <a:pt x="3264800" y="657779"/>
                  <a:pt x="3270943" y="660104"/>
                </a:cubicBezTo>
                <a:lnTo>
                  <a:pt x="3272526" y="661033"/>
                </a:lnTo>
                <a:lnTo>
                  <a:pt x="3277332" y="659455"/>
                </a:lnTo>
                <a:cubicBezTo>
                  <a:pt x="3284744" y="655977"/>
                  <a:pt x="3291031" y="651661"/>
                  <a:pt x="3295673" y="646180"/>
                </a:cubicBezTo>
                <a:cubicBezTo>
                  <a:pt x="3388065" y="671503"/>
                  <a:pt x="3463408" y="642935"/>
                  <a:pt x="3557884" y="644664"/>
                </a:cubicBezTo>
                <a:cubicBezTo>
                  <a:pt x="3598506" y="624378"/>
                  <a:pt x="3757379" y="628000"/>
                  <a:pt x="3770940" y="584633"/>
                </a:cubicBezTo>
                <a:cubicBezTo>
                  <a:pt x="3839241" y="579619"/>
                  <a:pt x="3783525" y="572414"/>
                  <a:pt x="3874285" y="572833"/>
                </a:cubicBezTo>
                <a:cubicBezTo>
                  <a:pt x="3964076" y="535707"/>
                  <a:pt x="4208873" y="606239"/>
                  <a:pt x="4315498" y="587151"/>
                </a:cubicBezTo>
                <a:cubicBezTo>
                  <a:pt x="4383914" y="622304"/>
                  <a:pt x="4343611" y="589000"/>
                  <a:pt x="4407432" y="593853"/>
                </a:cubicBezTo>
                <a:cubicBezTo>
                  <a:pt x="4460195" y="595643"/>
                  <a:pt x="4561992" y="599572"/>
                  <a:pt x="4632072" y="597891"/>
                </a:cubicBezTo>
                <a:cubicBezTo>
                  <a:pt x="4643348" y="592367"/>
                  <a:pt x="4657786" y="590552"/>
                  <a:pt x="4673962" y="590479"/>
                </a:cubicBezTo>
                <a:lnTo>
                  <a:pt x="4725019" y="593446"/>
                </a:lnTo>
                <a:lnTo>
                  <a:pt x="4751838" y="584678"/>
                </a:lnTo>
                <a:cubicBezTo>
                  <a:pt x="4799852" y="577646"/>
                  <a:pt x="4865544" y="583942"/>
                  <a:pt x="4903331" y="556418"/>
                </a:cubicBezTo>
                <a:cubicBezTo>
                  <a:pt x="4923789" y="545691"/>
                  <a:pt x="4998873" y="529434"/>
                  <a:pt x="5020231" y="536682"/>
                </a:cubicBezTo>
                <a:cubicBezTo>
                  <a:pt x="5037361" y="535420"/>
                  <a:pt x="5052950" y="527603"/>
                  <a:pt x="5067888" y="537164"/>
                </a:cubicBezTo>
                <a:cubicBezTo>
                  <a:pt x="5089094" y="547939"/>
                  <a:pt x="5128985" y="514830"/>
                  <a:pt x="5132256" y="532472"/>
                </a:cubicBezTo>
                <a:cubicBezTo>
                  <a:pt x="5160939" y="509480"/>
                  <a:pt x="5211129" y="530743"/>
                  <a:pt x="5248366" y="530367"/>
                </a:cubicBezTo>
                <a:cubicBezTo>
                  <a:pt x="5268941" y="509343"/>
                  <a:pt x="5326781" y="529288"/>
                  <a:pt x="5399991" y="516799"/>
                </a:cubicBezTo>
                <a:cubicBezTo>
                  <a:pt x="5422062" y="492877"/>
                  <a:pt x="5449446" y="508615"/>
                  <a:pt x="5496542" y="472849"/>
                </a:cubicBezTo>
                <a:cubicBezTo>
                  <a:pt x="5500042" y="474634"/>
                  <a:pt x="5504051" y="476123"/>
                  <a:pt x="5508449" y="477267"/>
                </a:cubicBezTo>
                <a:cubicBezTo>
                  <a:pt x="5534007" y="483913"/>
                  <a:pt x="5566875" y="477773"/>
                  <a:pt x="5581859" y="463549"/>
                </a:cubicBezTo>
                <a:cubicBezTo>
                  <a:pt x="5620858" y="438103"/>
                  <a:pt x="5663887" y="473191"/>
                  <a:pt x="5704564" y="460106"/>
                </a:cubicBezTo>
                <a:lnTo>
                  <a:pt x="5782620" y="428405"/>
                </a:lnTo>
                <a:cubicBezTo>
                  <a:pt x="5888140" y="386703"/>
                  <a:pt x="6054993" y="406879"/>
                  <a:pt x="6177270" y="382113"/>
                </a:cubicBezTo>
                <a:lnTo>
                  <a:pt x="6190390" y="387351"/>
                </a:lnTo>
                <a:lnTo>
                  <a:pt x="6202886" y="388170"/>
                </a:lnTo>
                <a:lnTo>
                  <a:pt x="6208272" y="393590"/>
                </a:lnTo>
                <a:lnTo>
                  <a:pt x="6213969" y="395274"/>
                </a:lnTo>
                <a:cubicBezTo>
                  <a:pt x="6236369" y="399780"/>
                  <a:pt x="6226481" y="382724"/>
                  <a:pt x="6279896" y="383694"/>
                </a:cubicBezTo>
                <a:cubicBezTo>
                  <a:pt x="6256123" y="351736"/>
                  <a:pt x="6367798" y="395782"/>
                  <a:pt x="6366511" y="357714"/>
                </a:cubicBezTo>
                <a:cubicBezTo>
                  <a:pt x="6379515" y="359156"/>
                  <a:pt x="6392150" y="361754"/>
                  <a:pt x="6404843" y="364644"/>
                </a:cubicBezTo>
                <a:lnTo>
                  <a:pt x="6411491" y="366140"/>
                </a:lnTo>
                <a:lnTo>
                  <a:pt x="6437219" y="365588"/>
                </a:lnTo>
                <a:lnTo>
                  <a:pt x="6485103" y="378624"/>
                </a:lnTo>
                <a:cubicBezTo>
                  <a:pt x="6499730" y="379244"/>
                  <a:pt x="6515269" y="378434"/>
                  <a:pt x="6532145" y="375331"/>
                </a:cubicBezTo>
                <a:cubicBezTo>
                  <a:pt x="6585568" y="350978"/>
                  <a:pt x="6688741" y="382578"/>
                  <a:pt x="6754209" y="350578"/>
                </a:cubicBezTo>
                <a:cubicBezTo>
                  <a:pt x="6779628" y="341707"/>
                  <a:pt x="6866509" y="331991"/>
                  <a:pt x="6887926" y="340959"/>
                </a:cubicBezTo>
                <a:cubicBezTo>
                  <a:pt x="6907070" y="341162"/>
                  <a:pt x="6926337" y="334755"/>
                  <a:pt x="6940070" y="345464"/>
                </a:cubicBezTo>
                <a:cubicBezTo>
                  <a:pt x="6960335" y="357903"/>
                  <a:pt x="7013296" y="328564"/>
                  <a:pt x="7011981" y="346271"/>
                </a:cubicBezTo>
                <a:cubicBezTo>
                  <a:pt x="7030909" y="336125"/>
                  <a:pt x="7052660" y="337366"/>
                  <a:pt x="7074795" y="341490"/>
                </a:cubicBezTo>
                <a:lnTo>
                  <a:pt x="7099093" y="346824"/>
                </a:lnTo>
                <a:lnTo>
                  <a:pt x="7180921" y="343673"/>
                </a:lnTo>
                <a:lnTo>
                  <a:pt x="7187708" y="347946"/>
                </a:lnTo>
                <a:lnTo>
                  <a:pt x="7204220" y="348884"/>
                </a:lnTo>
                <a:lnTo>
                  <a:pt x="7210335" y="349465"/>
                </a:lnTo>
                <a:lnTo>
                  <a:pt x="7214128" y="347414"/>
                </a:lnTo>
                <a:cubicBezTo>
                  <a:pt x="7216379" y="346492"/>
                  <a:pt x="7218051" y="346430"/>
                  <a:pt x="7219254" y="347931"/>
                </a:cubicBezTo>
                <a:cubicBezTo>
                  <a:pt x="7219444" y="348741"/>
                  <a:pt x="7219632" y="349554"/>
                  <a:pt x="7219822" y="350366"/>
                </a:cubicBezTo>
                <a:lnTo>
                  <a:pt x="7252106" y="353433"/>
                </a:lnTo>
                <a:lnTo>
                  <a:pt x="7484202" y="358006"/>
                </a:lnTo>
                <a:cubicBezTo>
                  <a:pt x="7587277" y="386651"/>
                  <a:pt x="7729454" y="346546"/>
                  <a:pt x="7843204" y="356379"/>
                </a:cubicBezTo>
                <a:cubicBezTo>
                  <a:pt x="7899790" y="316838"/>
                  <a:pt x="7870813" y="352314"/>
                  <a:pt x="7933266" y="342455"/>
                </a:cubicBezTo>
                <a:cubicBezTo>
                  <a:pt x="7920038" y="377008"/>
                  <a:pt x="8007813" y="319880"/>
                  <a:pt x="8015880" y="357783"/>
                </a:cubicBezTo>
                <a:cubicBezTo>
                  <a:pt x="8060330" y="345803"/>
                  <a:pt x="8095105" y="316191"/>
                  <a:pt x="8157601" y="320364"/>
                </a:cubicBezTo>
                <a:cubicBezTo>
                  <a:pt x="8210568" y="338083"/>
                  <a:pt x="8293863" y="294318"/>
                  <a:pt x="8359292" y="318168"/>
                </a:cubicBezTo>
                <a:cubicBezTo>
                  <a:pt x="8383839" y="323904"/>
                  <a:pt x="8462756" y="323073"/>
                  <a:pt x="8479465" y="311602"/>
                </a:cubicBezTo>
                <a:cubicBezTo>
                  <a:pt x="8496285" y="309097"/>
                  <a:pt x="8514820" y="313128"/>
                  <a:pt x="8524333" y="300853"/>
                </a:cubicBezTo>
                <a:cubicBezTo>
                  <a:pt x="8539186" y="286078"/>
                  <a:pt x="8592950" y="308795"/>
                  <a:pt x="8587515" y="291394"/>
                </a:cubicBezTo>
                <a:cubicBezTo>
                  <a:pt x="8625777" y="306957"/>
                  <a:pt x="8662989" y="275995"/>
                  <a:pt x="8698409" y="268311"/>
                </a:cubicBezTo>
                <a:cubicBezTo>
                  <a:pt x="8728050" y="283764"/>
                  <a:pt x="8773141" y="252398"/>
                  <a:pt x="8848463" y="248404"/>
                </a:cubicBezTo>
                <a:cubicBezTo>
                  <a:pt x="8880916" y="266278"/>
                  <a:pt x="8899219" y="245470"/>
                  <a:pt x="8961088" y="269146"/>
                </a:cubicBezTo>
                <a:cubicBezTo>
                  <a:pt x="8963537" y="266700"/>
                  <a:pt x="8966611" y="264427"/>
                  <a:pt x="8970218" y="262394"/>
                </a:cubicBezTo>
                <a:cubicBezTo>
                  <a:pt x="8991191" y="250585"/>
                  <a:pt x="9025264" y="249299"/>
                  <a:pt x="9046323" y="259522"/>
                </a:cubicBezTo>
                <a:lnTo>
                  <a:pt x="9240535" y="275688"/>
                </a:lnTo>
                <a:cubicBezTo>
                  <a:pt x="9360561" y="292363"/>
                  <a:pt x="9521477" y="210974"/>
                  <a:pt x="9649170" y="208005"/>
                </a:cubicBezTo>
                <a:lnTo>
                  <a:pt x="9659053" y="200216"/>
                </a:lnTo>
                <a:lnTo>
                  <a:pt x="9670482" y="196741"/>
                </a:lnTo>
                <a:lnTo>
                  <a:pt x="9672955" y="190448"/>
                </a:lnTo>
                <a:lnTo>
                  <a:pt x="9677534" y="187624"/>
                </a:lnTo>
                <a:cubicBezTo>
                  <a:pt x="9696550" y="178522"/>
                  <a:pt x="9695446" y="196801"/>
                  <a:pt x="9745525" y="184345"/>
                </a:cubicBezTo>
                <a:cubicBezTo>
                  <a:pt x="9738484" y="219723"/>
                  <a:pt x="9822861" y="153924"/>
                  <a:pt x="9840058" y="190226"/>
                </a:cubicBezTo>
                <a:cubicBezTo>
                  <a:pt x="9851666" y="186055"/>
                  <a:pt x="9862364" y="180869"/>
                  <a:pt x="9872980" y="175392"/>
                </a:cubicBezTo>
                <a:lnTo>
                  <a:pt x="9878546" y="172539"/>
                </a:lnTo>
                <a:lnTo>
                  <a:pt x="9903161" y="167507"/>
                </a:lnTo>
                <a:lnTo>
                  <a:pt x="9907201" y="158117"/>
                </a:lnTo>
                <a:lnTo>
                  <a:pt x="9942169" y="144830"/>
                </a:lnTo>
                <a:cubicBezTo>
                  <a:pt x="9955711" y="141084"/>
                  <a:pt x="9970810" y="138494"/>
                  <a:pt x="9988283" y="137785"/>
                </a:cubicBezTo>
                <a:cubicBezTo>
                  <a:pt x="10050615" y="149295"/>
                  <a:pt x="10132970" y="97109"/>
                  <a:pt x="10210403" y="113254"/>
                </a:cubicBezTo>
                <a:cubicBezTo>
                  <a:pt x="10238745" y="116159"/>
                  <a:pt x="10325663" y="106590"/>
                  <a:pt x="10341594" y="93478"/>
                </a:cubicBezTo>
                <a:cubicBezTo>
                  <a:pt x="10359611" y="89153"/>
                  <a:pt x="10380947" y="91056"/>
                  <a:pt x="10388761" y="77955"/>
                </a:cubicBezTo>
                <a:cubicBezTo>
                  <a:pt x="10401922" y="61808"/>
                  <a:pt x="10466232" y="78134"/>
                  <a:pt x="10456422" y="61663"/>
                </a:cubicBezTo>
                <a:cubicBezTo>
                  <a:pt x="10479242" y="67175"/>
                  <a:pt x="10499225" y="61305"/>
                  <a:pt x="10518179" y="52623"/>
                </a:cubicBezTo>
                <a:lnTo>
                  <a:pt x="10538593" y="42329"/>
                </a:lnTo>
                <a:lnTo>
                  <a:pt x="10557872" y="43868"/>
                </a:lnTo>
                <a:cubicBezTo>
                  <a:pt x="10567072" y="30718"/>
                  <a:pt x="10603629" y="36961"/>
                  <a:pt x="10617552" y="27637"/>
                </a:cubicBezTo>
                <a:lnTo>
                  <a:pt x="10621911" y="22127"/>
                </a:lnTo>
                <a:lnTo>
                  <a:pt x="10637080" y="17673"/>
                </a:lnTo>
                <a:lnTo>
                  <a:pt x="10642586" y="15804"/>
                </a:lnTo>
                <a:lnTo>
                  <a:pt x="10647170" y="16926"/>
                </a:lnTo>
                <a:cubicBezTo>
                  <a:pt x="10649745" y="17313"/>
                  <a:pt x="10651360" y="17010"/>
                  <a:pt x="10651772" y="15331"/>
                </a:cubicBezTo>
                <a:lnTo>
                  <a:pt x="10651128" y="12901"/>
                </a:lnTo>
                <a:lnTo>
                  <a:pt x="10680196" y="302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DEAE708-2B4C-DB44-B096-CB3C15E7609E}"/>
              </a:ext>
            </a:extLst>
          </p:cNvPr>
          <p:cNvSpPr>
            <a:spLocks noGrp="1"/>
          </p:cNvSpPr>
          <p:nvPr>
            <p:ph idx="1"/>
          </p:nvPr>
        </p:nvSpPr>
        <p:spPr>
          <a:xfrm>
            <a:off x="1622067" y="5778110"/>
            <a:ext cx="9016777" cy="927490"/>
          </a:xfrm>
        </p:spPr>
        <p:txBody>
          <a:bodyPr vert="horz" lIns="91440" tIns="45720" rIns="91440" bIns="45720" rtlCol="0">
            <a:normAutofit fontScale="92500" lnSpcReduction="20000"/>
          </a:bodyPr>
          <a:lstStyle/>
          <a:p>
            <a:pPr marL="0" indent="0" algn="ctr">
              <a:buNone/>
            </a:pPr>
            <a:r>
              <a:rPr lang="en-US" spc="160" dirty="0"/>
              <a:t>Transformation from Julius to JAM </a:t>
            </a:r>
            <a:r>
              <a:rPr lang="en-US" spc="160" dirty="0" err="1"/>
              <a:t>Puddin</a:t>
            </a:r>
            <a:endParaRPr lang="en-US" spc="160" dirty="0"/>
          </a:p>
          <a:p>
            <a:pPr marL="0" indent="0" algn="ctr">
              <a:buNone/>
            </a:pPr>
            <a:r>
              <a:rPr lang="en-US" spc="160" dirty="0"/>
              <a:t>First, he uses glue sticks to tame and flatten his thick brows.  Then he uses color correctors to get rid of them so he can draw on his own brows. </a:t>
            </a:r>
          </a:p>
        </p:txBody>
      </p:sp>
      <p:sp>
        <p:nvSpPr>
          <p:cNvPr id="27" name="Rectangle 6">
            <a:extLst>
              <a:ext uri="{FF2B5EF4-FFF2-40B4-BE49-F238E27FC236}">
                <a16:creationId xmlns:a16="http://schemas.microsoft.com/office/drawing/2014/main" id="{BF4EB5F4-8FD2-46C2-ADC4-CF041C70B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176" y="1784084"/>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person, indoor&#10;&#10;Description automatically generated">
            <a:extLst>
              <a:ext uri="{FF2B5EF4-FFF2-40B4-BE49-F238E27FC236}">
                <a16:creationId xmlns:a16="http://schemas.microsoft.com/office/drawing/2014/main" id="{5DF75B50-8A99-FE41-8C10-C0AB6CBE03BE}"/>
              </a:ext>
            </a:extLst>
          </p:cNvPr>
          <p:cNvPicPr>
            <a:picLocks noChangeAspect="1"/>
          </p:cNvPicPr>
          <p:nvPr/>
        </p:nvPicPr>
        <p:blipFill rotWithShape="1">
          <a:blip r:embed="rId5"/>
          <a:srcRect l="1496" r="16873" b="7"/>
          <a:stretch/>
        </p:blipFill>
        <p:spPr>
          <a:xfrm rot="5400000">
            <a:off x="1611310" y="2377270"/>
            <a:ext cx="2289583" cy="2103460"/>
          </a:xfrm>
          <a:prstGeom prst="rect">
            <a:avLst/>
          </a:prstGeom>
        </p:spPr>
      </p:pic>
      <p:pic>
        <p:nvPicPr>
          <p:cNvPr id="7" name="Picture 6" descr="A close up of a person's eye&#10;&#10;Description automatically generated with medium confidence">
            <a:extLst>
              <a:ext uri="{FF2B5EF4-FFF2-40B4-BE49-F238E27FC236}">
                <a16:creationId xmlns:a16="http://schemas.microsoft.com/office/drawing/2014/main" id="{9D41ECA2-528D-7B49-B4B8-A31193981085}"/>
              </a:ext>
            </a:extLst>
          </p:cNvPr>
          <p:cNvPicPr>
            <a:picLocks noChangeAspect="1"/>
          </p:cNvPicPr>
          <p:nvPr/>
        </p:nvPicPr>
        <p:blipFill rotWithShape="1">
          <a:blip r:embed="rId6"/>
          <a:srcRect l="8800" r="9894" b="-2"/>
          <a:stretch/>
        </p:blipFill>
        <p:spPr>
          <a:xfrm rot="5400000">
            <a:off x="3816371" y="2372983"/>
            <a:ext cx="2289583" cy="2112034"/>
          </a:xfrm>
          <a:prstGeom prst="rect">
            <a:avLst/>
          </a:prstGeom>
        </p:spPr>
      </p:pic>
      <p:pic>
        <p:nvPicPr>
          <p:cNvPr id="9" name="Picture 8" descr="A close up of a person's eye&#10;&#10;Description automatically generated with medium confidence">
            <a:extLst>
              <a:ext uri="{FF2B5EF4-FFF2-40B4-BE49-F238E27FC236}">
                <a16:creationId xmlns:a16="http://schemas.microsoft.com/office/drawing/2014/main" id="{A3A91B34-CCE7-BF4D-9905-FA60445F06CA}"/>
              </a:ext>
            </a:extLst>
          </p:cNvPr>
          <p:cNvPicPr>
            <a:picLocks noChangeAspect="1"/>
          </p:cNvPicPr>
          <p:nvPr/>
        </p:nvPicPr>
        <p:blipFill rotWithShape="1">
          <a:blip r:embed="rId7"/>
          <a:srcRect l="9098" r="9561" b="-2"/>
          <a:stretch/>
        </p:blipFill>
        <p:spPr>
          <a:xfrm rot="16200000" flipH="1">
            <a:off x="6023603" y="2373433"/>
            <a:ext cx="2289583" cy="2111135"/>
          </a:xfrm>
          <a:prstGeom prst="rect">
            <a:avLst/>
          </a:prstGeom>
        </p:spPr>
      </p:pic>
      <p:pic>
        <p:nvPicPr>
          <p:cNvPr id="12" name="Picture 11" descr="A person taking a selfie&#10;&#10;Description automatically generated with medium confidence">
            <a:extLst>
              <a:ext uri="{FF2B5EF4-FFF2-40B4-BE49-F238E27FC236}">
                <a16:creationId xmlns:a16="http://schemas.microsoft.com/office/drawing/2014/main" id="{724C0FAB-6C22-9D42-A59A-1B9D97F49ECE}"/>
              </a:ext>
            </a:extLst>
          </p:cNvPr>
          <p:cNvPicPr>
            <a:picLocks noChangeAspect="1"/>
          </p:cNvPicPr>
          <p:nvPr/>
        </p:nvPicPr>
        <p:blipFill rotWithShape="1">
          <a:blip r:embed="rId8"/>
          <a:srcRect l="5586" r="12643" b="4"/>
          <a:stretch/>
        </p:blipFill>
        <p:spPr>
          <a:xfrm rot="5400000">
            <a:off x="8224770" y="2379046"/>
            <a:ext cx="2289583" cy="2099909"/>
          </a:xfrm>
          <a:prstGeom prst="rect">
            <a:avLst/>
          </a:prstGeom>
        </p:spPr>
      </p:pic>
    </p:spTree>
    <p:extLst>
      <p:ext uri="{BB962C8B-B14F-4D97-AF65-F5344CB8AC3E}">
        <p14:creationId xmlns:p14="http://schemas.microsoft.com/office/powerpoint/2010/main" val="4226481397"/>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828223-5E93-46C5-ACCD-F95D7163F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E66A0E2-80F5-4820-9118-EFF275E28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49426"/>
          </a:xfrm>
          <a:custGeom>
            <a:avLst/>
            <a:gdLst>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845677 w 12192000"/>
              <a:gd name="connsiteY100" fmla="*/ 2510101 h 2676210"/>
              <a:gd name="connsiteX101" fmla="*/ 3721493 w 12192000"/>
              <a:gd name="connsiteY101" fmla="*/ 2497646 h 2676210"/>
              <a:gd name="connsiteX102" fmla="*/ 3622296 w 12192000"/>
              <a:gd name="connsiteY102" fmla="*/ 2473347 h 2676210"/>
              <a:gd name="connsiteX103" fmla="*/ 3504883 w 12192000"/>
              <a:gd name="connsiteY103" fmla="*/ 2503869 h 2676210"/>
              <a:gd name="connsiteX104" fmla="*/ 3431219 w 12192000"/>
              <a:gd name="connsiteY104" fmla="*/ 2502163 h 2676210"/>
              <a:gd name="connsiteX105" fmla="*/ 3307395 w 12192000"/>
              <a:gd name="connsiteY105" fmla="*/ 2468360 h 2676210"/>
              <a:gd name="connsiteX106" fmla="*/ 3151243 w 12192000"/>
              <a:gd name="connsiteY106" fmla="*/ 2492405 h 2676210"/>
              <a:gd name="connsiteX107" fmla="*/ 3057639 w 12192000"/>
              <a:gd name="connsiteY107" fmla="*/ 2507988 h 2676210"/>
              <a:gd name="connsiteX108" fmla="*/ 2916555 w 12192000"/>
              <a:gd name="connsiteY108" fmla="*/ 2472028 h 2676210"/>
              <a:gd name="connsiteX109" fmla="*/ 2846802 w 12192000"/>
              <a:gd name="connsiteY109" fmla="*/ 2461014 h 2676210"/>
              <a:gd name="connsiteX110" fmla="*/ 2739588 w 12192000"/>
              <a:gd name="connsiteY110" fmla="*/ 2457956 h 2676210"/>
              <a:gd name="connsiteX111" fmla="*/ 2706684 w 12192000"/>
              <a:gd name="connsiteY111" fmla="*/ 2454540 h 2676210"/>
              <a:gd name="connsiteX112" fmla="*/ 2376571 w 12192000"/>
              <a:gd name="connsiteY112" fmla="*/ 2392905 h 2676210"/>
              <a:gd name="connsiteX113" fmla="*/ 2194299 w 12192000"/>
              <a:gd name="connsiteY113" fmla="*/ 2475215 h 2676210"/>
              <a:gd name="connsiteX114" fmla="*/ 1985091 w 12192000"/>
              <a:gd name="connsiteY114" fmla="*/ 2503652 h 2676210"/>
              <a:gd name="connsiteX115" fmla="*/ 1917360 w 12192000"/>
              <a:gd name="connsiteY115" fmla="*/ 2472495 h 2676210"/>
              <a:gd name="connsiteX116" fmla="*/ 1885040 w 12192000"/>
              <a:gd name="connsiteY116" fmla="*/ 2475917 h 2676210"/>
              <a:gd name="connsiteX117" fmla="*/ 1832317 w 12192000"/>
              <a:gd name="connsiteY117" fmla="*/ 2485332 h 2676210"/>
              <a:gd name="connsiteX118" fmla="*/ 1748729 w 12192000"/>
              <a:gd name="connsiteY118" fmla="*/ 2475325 h 2676210"/>
              <a:gd name="connsiteX119" fmla="*/ 1584574 w 12192000"/>
              <a:gd name="connsiteY119" fmla="*/ 2491479 h 2676210"/>
              <a:gd name="connsiteX120" fmla="*/ 1300369 w 12192000"/>
              <a:gd name="connsiteY120" fmla="*/ 2444914 h 2676210"/>
              <a:gd name="connsiteX121" fmla="*/ 1045572 w 12192000"/>
              <a:gd name="connsiteY121" fmla="*/ 2476491 h 2676210"/>
              <a:gd name="connsiteX122" fmla="*/ 957561 w 12192000"/>
              <a:gd name="connsiteY122" fmla="*/ 2484124 h 2676210"/>
              <a:gd name="connsiteX123" fmla="*/ 872692 w 12192000"/>
              <a:gd name="connsiteY123" fmla="*/ 2551368 h 2676210"/>
              <a:gd name="connsiteX124" fmla="*/ 653171 w 12192000"/>
              <a:gd name="connsiteY124" fmla="*/ 2607266 h 2676210"/>
              <a:gd name="connsiteX125" fmla="*/ 479703 w 12192000"/>
              <a:gd name="connsiteY125" fmla="*/ 2594204 h 2676210"/>
              <a:gd name="connsiteX126" fmla="*/ 441281 w 12192000"/>
              <a:gd name="connsiteY126" fmla="*/ 2605939 h 2676210"/>
              <a:gd name="connsiteX127" fmla="*/ 315252 w 12192000"/>
              <a:gd name="connsiteY127" fmla="*/ 2675861 h 2676210"/>
              <a:gd name="connsiteX128" fmla="*/ 97385 w 12192000"/>
              <a:gd name="connsiteY128" fmla="*/ 2636063 h 2676210"/>
              <a:gd name="connsiteX129" fmla="*/ 48888 w 12192000"/>
              <a:gd name="connsiteY129" fmla="*/ 2641447 h 2676210"/>
              <a:gd name="connsiteX130" fmla="*/ 0 w 12192000"/>
              <a:gd name="connsiteY130" fmla="*/ 2649426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845677 w 12192000"/>
              <a:gd name="connsiteY100" fmla="*/ 2510101 h 2676210"/>
              <a:gd name="connsiteX101" fmla="*/ 3721493 w 12192000"/>
              <a:gd name="connsiteY101" fmla="*/ 2497646 h 2676210"/>
              <a:gd name="connsiteX102" fmla="*/ 3622296 w 12192000"/>
              <a:gd name="connsiteY102" fmla="*/ 2473347 h 2676210"/>
              <a:gd name="connsiteX103" fmla="*/ 3504883 w 12192000"/>
              <a:gd name="connsiteY103" fmla="*/ 2503869 h 2676210"/>
              <a:gd name="connsiteX104" fmla="*/ 3431219 w 12192000"/>
              <a:gd name="connsiteY104" fmla="*/ 2502163 h 2676210"/>
              <a:gd name="connsiteX105" fmla="*/ 3151243 w 12192000"/>
              <a:gd name="connsiteY105" fmla="*/ 2492405 h 2676210"/>
              <a:gd name="connsiteX106" fmla="*/ 3057639 w 12192000"/>
              <a:gd name="connsiteY106" fmla="*/ 2507988 h 2676210"/>
              <a:gd name="connsiteX107" fmla="*/ 2916555 w 12192000"/>
              <a:gd name="connsiteY107" fmla="*/ 2472028 h 2676210"/>
              <a:gd name="connsiteX108" fmla="*/ 2846802 w 12192000"/>
              <a:gd name="connsiteY108" fmla="*/ 2461014 h 2676210"/>
              <a:gd name="connsiteX109" fmla="*/ 2739588 w 12192000"/>
              <a:gd name="connsiteY109" fmla="*/ 2457956 h 2676210"/>
              <a:gd name="connsiteX110" fmla="*/ 2706684 w 12192000"/>
              <a:gd name="connsiteY110" fmla="*/ 2454540 h 2676210"/>
              <a:gd name="connsiteX111" fmla="*/ 2376571 w 12192000"/>
              <a:gd name="connsiteY111" fmla="*/ 2392905 h 2676210"/>
              <a:gd name="connsiteX112" fmla="*/ 2194299 w 12192000"/>
              <a:gd name="connsiteY112" fmla="*/ 2475215 h 2676210"/>
              <a:gd name="connsiteX113" fmla="*/ 1985091 w 12192000"/>
              <a:gd name="connsiteY113" fmla="*/ 2503652 h 2676210"/>
              <a:gd name="connsiteX114" fmla="*/ 1917360 w 12192000"/>
              <a:gd name="connsiteY114" fmla="*/ 2472495 h 2676210"/>
              <a:gd name="connsiteX115" fmla="*/ 1885040 w 12192000"/>
              <a:gd name="connsiteY115" fmla="*/ 2475917 h 2676210"/>
              <a:gd name="connsiteX116" fmla="*/ 1832317 w 12192000"/>
              <a:gd name="connsiteY116" fmla="*/ 2485332 h 2676210"/>
              <a:gd name="connsiteX117" fmla="*/ 1748729 w 12192000"/>
              <a:gd name="connsiteY117" fmla="*/ 2475325 h 2676210"/>
              <a:gd name="connsiteX118" fmla="*/ 1584574 w 12192000"/>
              <a:gd name="connsiteY118" fmla="*/ 2491479 h 2676210"/>
              <a:gd name="connsiteX119" fmla="*/ 1300369 w 12192000"/>
              <a:gd name="connsiteY119" fmla="*/ 2444914 h 2676210"/>
              <a:gd name="connsiteX120" fmla="*/ 1045572 w 12192000"/>
              <a:gd name="connsiteY120" fmla="*/ 2476491 h 2676210"/>
              <a:gd name="connsiteX121" fmla="*/ 957561 w 12192000"/>
              <a:gd name="connsiteY121" fmla="*/ 2484124 h 2676210"/>
              <a:gd name="connsiteX122" fmla="*/ 872692 w 12192000"/>
              <a:gd name="connsiteY122" fmla="*/ 2551368 h 2676210"/>
              <a:gd name="connsiteX123" fmla="*/ 653171 w 12192000"/>
              <a:gd name="connsiteY123" fmla="*/ 2607266 h 2676210"/>
              <a:gd name="connsiteX124" fmla="*/ 479703 w 12192000"/>
              <a:gd name="connsiteY124" fmla="*/ 2594204 h 2676210"/>
              <a:gd name="connsiteX125" fmla="*/ 441281 w 12192000"/>
              <a:gd name="connsiteY125" fmla="*/ 2605939 h 2676210"/>
              <a:gd name="connsiteX126" fmla="*/ 315252 w 12192000"/>
              <a:gd name="connsiteY126" fmla="*/ 2675861 h 2676210"/>
              <a:gd name="connsiteX127" fmla="*/ 97385 w 12192000"/>
              <a:gd name="connsiteY127" fmla="*/ 2636063 h 2676210"/>
              <a:gd name="connsiteX128" fmla="*/ 48888 w 12192000"/>
              <a:gd name="connsiteY128" fmla="*/ 2641447 h 2676210"/>
              <a:gd name="connsiteX129" fmla="*/ 0 w 12192000"/>
              <a:gd name="connsiteY129" fmla="*/ 2649426 h 2676210"/>
              <a:gd name="connsiteX130" fmla="*/ 0 w 12192000"/>
              <a:gd name="connsiteY130"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845677 w 12192000"/>
              <a:gd name="connsiteY100" fmla="*/ 2510101 h 2676210"/>
              <a:gd name="connsiteX101" fmla="*/ 3721493 w 12192000"/>
              <a:gd name="connsiteY101" fmla="*/ 2497646 h 2676210"/>
              <a:gd name="connsiteX102" fmla="*/ 3504883 w 12192000"/>
              <a:gd name="connsiteY102" fmla="*/ 2503869 h 2676210"/>
              <a:gd name="connsiteX103" fmla="*/ 3431219 w 12192000"/>
              <a:gd name="connsiteY103" fmla="*/ 2502163 h 2676210"/>
              <a:gd name="connsiteX104" fmla="*/ 3151243 w 12192000"/>
              <a:gd name="connsiteY104" fmla="*/ 2492405 h 2676210"/>
              <a:gd name="connsiteX105" fmla="*/ 3057639 w 12192000"/>
              <a:gd name="connsiteY105" fmla="*/ 2507988 h 2676210"/>
              <a:gd name="connsiteX106" fmla="*/ 2916555 w 12192000"/>
              <a:gd name="connsiteY106" fmla="*/ 2472028 h 2676210"/>
              <a:gd name="connsiteX107" fmla="*/ 2846802 w 12192000"/>
              <a:gd name="connsiteY107" fmla="*/ 2461014 h 2676210"/>
              <a:gd name="connsiteX108" fmla="*/ 2739588 w 12192000"/>
              <a:gd name="connsiteY108" fmla="*/ 2457956 h 2676210"/>
              <a:gd name="connsiteX109" fmla="*/ 2706684 w 12192000"/>
              <a:gd name="connsiteY109" fmla="*/ 2454540 h 2676210"/>
              <a:gd name="connsiteX110" fmla="*/ 2376571 w 12192000"/>
              <a:gd name="connsiteY110" fmla="*/ 2392905 h 2676210"/>
              <a:gd name="connsiteX111" fmla="*/ 2194299 w 12192000"/>
              <a:gd name="connsiteY111" fmla="*/ 2475215 h 2676210"/>
              <a:gd name="connsiteX112" fmla="*/ 1985091 w 12192000"/>
              <a:gd name="connsiteY112" fmla="*/ 2503652 h 2676210"/>
              <a:gd name="connsiteX113" fmla="*/ 1917360 w 12192000"/>
              <a:gd name="connsiteY113" fmla="*/ 2472495 h 2676210"/>
              <a:gd name="connsiteX114" fmla="*/ 1885040 w 12192000"/>
              <a:gd name="connsiteY114" fmla="*/ 2475917 h 2676210"/>
              <a:gd name="connsiteX115" fmla="*/ 1832317 w 12192000"/>
              <a:gd name="connsiteY115" fmla="*/ 2485332 h 2676210"/>
              <a:gd name="connsiteX116" fmla="*/ 1748729 w 12192000"/>
              <a:gd name="connsiteY116" fmla="*/ 2475325 h 2676210"/>
              <a:gd name="connsiteX117" fmla="*/ 1584574 w 12192000"/>
              <a:gd name="connsiteY117" fmla="*/ 2491479 h 2676210"/>
              <a:gd name="connsiteX118" fmla="*/ 1300369 w 12192000"/>
              <a:gd name="connsiteY118" fmla="*/ 2444914 h 2676210"/>
              <a:gd name="connsiteX119" fmla="*/ 1045572 w 12192000"/>
              <a:gd name="connsiteY119" fmla="*/ 2476491 h 2676210"/>
              <a:gd name="connsiteX120" fmla="*/ 957561 w 12192000"/>
              <a:gd name="connsiteY120" fmla="*/ 2484124 h 2676210"/>
              <a:gd name="connsiteX121" fmla="*/ 872692 w 12192000"/>
              <a:gd name="connsiteY121" fmla="*/ 2551368 h 2676210"/>
              <a:gd name="connsiteX122" fmla="*/ 653171 w 12192000"/>
              <a:gd name="connsiteY122" fmla="*/ 2607266 h 2676210"/>
              <a:gd name="connsiteX123" fmla="*/ 479703 w 12192000"/>
              <a:gd name="connsiteY123" fmla="*/ 2594204 h 2676210"/>
              <a:gd name="connsiteX124" fmla="*/ 441281 w 12192000"/>
              <a:gd name="connsiteY124" fmla="*/ 2605939 h 2676210"/>
              <a:gd name="connsiteX125" fmla="*/ 315252 w 12192000"/>
              <a:gd name="connsiteY125" fmla="*/ 2675861 h 2676210"/>
              <a:gd name="connsiteX126" fmla="*/ 97385 w 12192000"/>
              <a:gd name="connsiteY126" fmla="*/ 2636063 h 2676210"/>
              <a:gd name="connsiteX127" fmla="*/ 48888 w 12192000"/>
              <a:gd name="connsiteY127" fmla="*/ 2641447 h 2676210"/>
              <a:gd name="connsiteX128" fmla="*/ 0 w 12192000"/>
              <a:gd name="connsiteY128" fmla="*/ 2649426 h 2676210"/>
              <a:gd name="connsiteX129" fmla="*/ 0 w 12192000"/>
              <a:gd name="connsiteY129"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721493 w 12192000"/>
              <a:gd name="connsiteY100" fmla="*/ 2497646 h 2676210"/>
              <a:gd name="connsiteX101" fmla="*/ 3504883 w 12192000"/>
              <a:gd name="connsiteY101" fmla="*/ 2503869 h 2676210"/>
              <a:gd name="connsiteX102" fmla="*/ 3431219 w 12192000"/>
              <a:gd name="connsiteY102" fmla="*/ 2502163 h 2676210"/>
              <a:gd name="connsiteX103" fmla="*/ 3151243 w 12192000"/>
              <a:gd name="connsiteY103" fmla="*/ 2492405 h 2676210"/>
              <a:gd name="connsiteX104" fmla="*/ 3057639 w 12192000"/>
              <a:gd name="connsiteY104" fmla="*/ 2507988 h 2676210"/>
              <a:gd name="connsiteX105" fmla="*/ 2916555 w 12192000"/>
              <a:gd name="connsiteY105" fmla="*/ 2472028 h 2676210"/>
              <a:gd name="connsiteX106" fmla="*/ 2846802 w 12192000"/>
              <a:gd name="connsiteY106" fmla="*/ 2461014 h 2676210"/>
              <a:gd name="connsiteX107" fmla="*/ 2739588 w 12192000"/>
              <a:gd name="connsiteY107" fmla="*/ 2457956 h 2676210"/>
              <a:gd name="connsiteX108" fmla="*/ 2706684 w 12192000"/>
              <a:gd name="connsiteY108" fmla="*/ 2454540 h 2676210"/>
              <a:gd name="connsiteX109" fmla="*/ 2376571 w 12192000"/>
              <a:gd name="connsiteY109" fmla="*/ 2392905 h 2676210"/>
              <a:gd name="connsiteX110" fmla="*/ 2194299 w 12192000"/>
              <a:gd name="connsiteY110" fmla="*/ 2475215 h 2676210"/>
              <a:gd name="connsiteX111" fmla="*/ 1985091 w 12192000"/>
              <a:gd name="connsiteY111" fmla="*/ 2503652 h 2676210"/>
              <a:gd name="connsiteX112" fmla="*/ 1917360 w 12192000"/>
              <a:gd name="connsiteY112" fmla="*/ 2472495 h 2676210"/>
              <a:gd name="connsiteX113" fmla="*/ 1885040 w 12192000"/>
              <a:gd name="connsiteY113" fmla="*/ 2475917 h 2676210"/>
              <a:gd name="connsiteX114" fmla="*/ 1832317 w 12192000"/>
              <a:gd name="connsiteY114" fmla="*/ 2485332 h 2676210"/>
              <a:gd name="connsiteX115" fmla="*/ 1748729 w 12192000"/>
              <a:gd name="connsiteY115" fmla="*/ 2475325 h 2676210"/>
              <a:gd name="connsiteX116" fmla="*/ 1584574 w 12192000"/>
              <a:gd name="connsiteY116" fmla="*/ 2491479 h 2676210"/>
              <a:gd name="connsiteX117" fmla="*/ 1300369 w 12192000"/>
              <a:gd name="connsiteY117" fmla="*/ 2444914 h 2676210"/>
              <a:gd name="connsiteX118" fmla="*/ 1045572 w 12192000"/>
              <a:gd name="connsiteY118" fmla="*/ 2476491 h 2676210"/>
              <a:gd name="connsiteX119" fmla="*/ 957561 w 12192000"/>
              <a:gd name="connsiteY119" fmla="*/ 2484124 h 2676210"/>
              <a:gd name="connsiteX120" fmla="*/ 872692 w 12192000"/>
              <a:gd name="connsiteY120" fmla="*/ 2551368 h 2676210"/>
              <a:gd name="connsiteX121" fmla="*/ 653171 w 12192000"/>
              <a:gd name="connsiteY121" fmla="*/ 2607266 h 2676210"/>
              <a:gd name="connsiteX122" fmla="*/ 479703 w 12192000"/>
              <a:gd name="connsiteY122" fmla="*/ 2594204 h 2676210"/>
              <a:gd name="connsiteX123" fmla="*/ 441281 w 12192000"/>
              <a:gd name="connsiteY123" fmla="*/ 2605939 h 2676210"/>
              <a:gd name="connsiteX124" fmla="*/ 315252 w 12192000"/>
              <a:gd name="connsiteY124" fmla="*/ 2675861 h 2676210"/>
              <a:gd name="connsiteX125" fmla="*/ 97385 w 12192000"/>
              <a:gd name="connsiteY125" fmla="*/ 2636063 h 2676210"/>
              <a:gd name="connsiteX126" fmla="*/ 48888 w 12192000"/>
              <a:gd name="connsiteY126" fmla="*/ 2641447 h 2676210"/>
              <a:gd name="connsiteX127" fmla="*/ 0 w 12192000"/>
              <a:gd name="connsiteY127" fmla="*/ 2649426 h 2676210"/>
              <a:gd name="connsiteX128" fmla="*/ 0 w 12192000"/>
              <a:gd name="connsiteY128"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721493 w 12192000"/>
              <a:gd name="connsiteY100" fmla="*/ 2497646 h 2676210"/>
              <a:gd name="connsiteX101" fmla="*/ 3504883 w 12192000"/>
              <a:gd name="connsiteY101" fmla="*/ 2503869 h 2676210"/>
              <a:gd name="connsiteX102" fmla="*/ 3431219 w 12192000"/>
              <a:gd name="connsiteY102" fmla="*/ 2502163 h 2676210"/>
              <a:gd name="connsiteX103" fmla="*/ 3151243 w 12192000"/>
              <a:gd name="connsiteY103" fmla="*/ 2492405 h 2676210"/>
              <a:gd name="connsiteX104" fmla="*/ 3057639 w 12192000"/>
              <a:gd name="connsiteY104" fmla="*/ 2507988 h 2676210"/>
              <a:gd name="connsiteX105" fmla="*/ 2916555 w 12192000"/>
              <a:gd name="connsiteY105" fmla="*/ 2472028 h 2676210"/>
              <a:gd name="connsiteX106" fmla="*/ 2846802 w 12192000"/>
              <a:gd name="connsiteY106" fmla="*/ 2461014 h 2676210"/>
              <a:gd name="connsiteX107" fmla="*/ 2739588 w 12192000"/>
              <a:gd name="connsiteY107" fmla="*/ 2457956 h 2676210"/>
              <a:gd name="connsiteX108" fmla="*/ 2706684 w 12192000"/>
              <a:gd name="connsiteY108" fmla="*/ 2454540 h 2676210"/>
              <a:gd name="connsiteX109" fmla="*/ 2348435 w 12192000"/>
              <a:gd name="connsiteY109" fmla="*/ 2449176 h 2676210"/>
              <a:gd name="connsiteX110" fmla="*/ 2194299 w 12192000"/>
              <a:gd name="connsiteY110" fmla="*/ 2475215 h 2676210"/>
              <a:gd name="connsiteX111" fmla="*/ 1985091 w 12192000"/>
              <a:gd name="connsiteY111" fmla="*/ 2503652 h 2676210"/>
              <a:gd name="connsiteX112" fmla="*/ 1917360 w 12192000"/>
              <a:gd name="connsiteY112" fmla="*/ 2472495 h 2676210"/>
              <a:gd name="connsiteX113" fmla="*/ 1885040 w 12192000"/>
              <a:gd name="connsiteY113" fmla="*/ 2475917 h 2676210"/>
              <a:gd name="connsiteX114" fmla="*/ 1832317 w 12192000"/>
              <a:gd name="connsiteY114" fmla="*/ 2485332 h 2676210"/>
              <a:gd name="connsiteX115" fmla="*/ 1748729 w 12192000"/>
              <a:gd name="connsiteY115" fmla="*/ 2475325 h 2676210"/>
              <a:gd name="connsiteX116" fmla="*/ 1584574 w 12192000"/>
              <a:gd name="connsiteY116" fmla="*/ 2491479 h 2676210"/>
              <a:gd name="connsiteX117" fmla="*/ 1300369 w 12192000"/>
              <a:gd name="connsiteY117" fmla="*/ 2444914 h 2676210"/>
              <a:gd name="connsiteX118" fmla="*/ 1045572 w 12192000"/>
              <a:gd name="connsiteY118" fmla="*/ 2476491 h 2676210"/>
              <a:gd name="connsiteX119" fmla="*/ 957561 w 12192000"/>
              <a:gd name="connsiteY119" fmla="*/ 2484124 h 2676210"/>
              <a:gd name="connsiteX120" fmla="*/ 872692 w 12192000"/>
              <a:gd name="connsiteY120" fmla="*/ 2551368 h 2676210"/>
              <a:gd name="connsiteX121" fmla="*/ 653171 w 12192000"/>
              <a:gd name="connsiteY121" fmla="*/ 2607266 h 2676210"/>
              <a:gd name="connsiteX122" fmla="*/ 479703 w 12192000"/>
              <a:gd name="connsiteY122" fmla="*/ 2594204 h 2676210"/>
              <a:gd name="connsiteX123" fmla="*/ 441281 w 12192000"/>
              <a:gd name="connsiteY123" fmla="*/ 2605939 h 2676210"/>
              <a:gd name="connsiteX124" fmla="*/ 315252 w 12192000"/>
              <a:gd name="connsiteY124" fmla="*/ 2675861 h 2676210"/>
              <a:gd name="connsiteX125" fmla="*/ 97385 w 12192000"/>
              <a:gd name="connsiteY125" fmla="*/ 2636063 h 2676210"/>
              <a:gd name="connsiteX126" fmla="*/ 48888 w 12192000"/>
              <a:gd name="connsiteY126" fmla="*/ 2641447 h 2676210"/>
              <a:gd name="connsiteX127" fmla="*/ 0 w 12192000"/>
              <a:gd name="connsiteY127" fmla="*/ 2649426 h 2676210"/>
              <a:gd name="connsiteX128" fmla="*/ 0 w 12192000"/>
              <a:gd name="connsiteY128"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588125 w 12192000"/>
              <a:gd name="connsiteY92" fmla="*/ 2310680 h 2676210"/>
              <a:gd name="connsiteX93" fmla="*/ 4489013 w 12192000"/>
              <a:gd name="connsiteY93" fmla="*/ 2338805 h 2676210"/>
              <a:gd name="connsiteX94" fmla="*/ 4431159 w 12192000"/>
              <a:gd name="connsiteY94" fmla="*/ 2347536 h 2676210"/>
              <a:gd name="connsiteX95" fmla="*/ 4273885 w 12192000"/>
              <a:gd name="connsiteY95" fmla="*/ 2379520 h 2676210"/>
              <a:gd name="connsiteX96" fmla="*/ 4116925 w 12192000"/>
              <a:gd name="connsiteY96" fmla="*/ 2417756 h 2676210"/>
              <a:gd name="connsiteX97" fmla="*/ 4027169 w 12192000"/>
              <a:gd name="connsiteY97" fmla="*/ 2475399 h 2676210"/>
              <a:gd name="connsiteX98" fmla="*/ 3897799 w 12192000"/>
              <a:gd name="connsiteY98" fmla="*/ 2503049 h 2676210"/>
              <a:gd name="connsiteX99" fmla="*/ 3876619 w 12192000"/>
              <a:gd name="connsiteY99" fmla="*/ 2512804 h 2676210"/>
              <a:gd name="connsiteX100" fmla="*/ 3721493 w 12192000"/>
              <a:gd name="connsiteY100" fmla="*/ 2497646 h 2676210"/>
              <a:gd name="connsiteX101" fmla="*/ 3504883 w 12192000"/>
              <a:gd name="connsiteY101" fmla="*/ 2503869 h 2676210"/>
              <a:gd name="connsiteX102" fmla="*/ 3431219 w 12192000"/>
              <a:gd name="connsiteY102" fmla="*/ 2502163 h 2676210"/>
              <a:gd name="connsiteX103" fmla="*/ 3151243 w 12192000"/>
              <a:gd name="connsiteY103" fmla="*/ 2492405 h 2676210"/>
              <a:gd name="connsiteX104" fmla="*/ 3057639 w 12192000"/>
              <a:gd name="connsiteY104" fmla="*/ 2507988 h 2676210"/>
              <a:gd name="connsiteX105" fmla="*/ 2916555 w 12192000"/>
              <a:gd name="connsiteY105" fmla="*/ 2472028 h 2676210"/>
              <a:gd name="connsiteX106" fmla="*/ 2846802 w 12192000"/>
              <a:gd name="connsiteY106" fmla="*/ 2461014 h 2676210"/>
              <a:gd name="connsiteX107" fmla="*/ 2739588 w 12192000"/>
              <a:gd name="connsiteY107" fmla="*/ 2457956 h 2676210"/>
              <a:gd name="connsiteX108" fmla="*/ 2706684 w 12192000"/>
              <a:gd name="connsiteY108" fmla="*/ 2454540 h 2676210"/>
              <a:gd name="connsiteX109" fmla="*/ 2348435 w 12192000"/>
              <a:gd name="connsiteY109" fmla="*/ 2449176 h 2676210"/>
              <a:gd name="connsiteX110" fmla="*/ 2194299 w 12192000"/>
              <a:gd name="connsiteY110" fmla="*/ 2475215 h 2676210"/>
              <a:gd name="connsiteX111" fmla="*/ 1985091 w 12192000"/>
              <a:gd name="connsiteY111" fmla="*/ 2503652 h 2676210"/>
              <a:gd name="connsiteX112" fmla="*/ 1917360 w 12192000"/>
              <a:gd name="connsiteY112" fmla="*/ 2472495 h 2676210"/>
              <a:gd name="connsiteX113" fmla="*/ 1885040 w 12192000"/>
              <a:gd name="connsiteY113" fmla="*/ 2475917 h 2676210"/>
              <a:gd name="connsiteX114" fmla="*/ 1832317 w 12192000"/>
              <a:gd name="connsiteY114" fmla="*/ 2485332 h 2676210"/>
              <a:gd name="connsiteX115" fmla="*/ 1748729 w 12192000"/>
              <a:gd name="connsiteY115" fmla="*/ 2475325 h 2676210"/>
              <a:gd name="connsiteX116" fmla="*/ 1584574 w 12192000"/>
              <a:gd name="connsiteY116" fmla="*/ 2491479 h 2676210"/>
              <a:gd name="connsiteX117" fmla="*/ 1300369 w 12192000"/>
              <a:gd name="connsiteY117" fmla="*/ 2444914 h 2676210"/>
              <a:gd name="connsiteX118" fmla="*/ 1045572 w 12192000"/>
              <a:gd name="connsiteY118" fmla="*/ 2476491 h 2676210"/>
              <a:gd name="connsiteX119" fmla="*/ 957561 w 12192000"/>
              <a:gd name="connsiteY119" fmla="*/ 2484124 h 2676210"/>
              <a:gd name="connsiteX120" fmla="*/ 872692 w 12192000"/>
              <a:gd name="connsiteY120" fmla="*/ 2551368 h 2676210"/>
              <a:gd name="connsiteX121" fmla="*/ 653171 w 12192000"/>
              <a:gd name="connsiteY121" fmla="*/ 2607266 h 2676210"/>
              <a:gd name="connsiteX122" fmla="*/ 479703 w 12192000"/>
              <a:gd name="connsiteY122" fmla="*/ 2594204 h 2676210"/>
              <a:gd name="connsiteX123" fmla="*/ 441281 w 12192000"/>
              <a:gd name="connsiteY123" fmla="*/ 2605939 h 2676210"/>
              <a:gd name="connsiteX124" fmla="*/ 315252 w 12192000"/>
              <a:gd name="connsiteY124" fmla="*/ 2675861 h 2676210"/>
              <a:gd name="connsiteX125" fmla="*/ 97385 w 12192000"/>
              <a:gd name="connsiteY125" fmla="*/ 2636063 h 2676210"/>
              <a:gd name="connsiteX126" fmla="*/ 48888 w 12192000"/>
              <a:gd name="connsiteY126" fmla="*/ 2641447 h 2676210"/>
              <a:gd name="connsiteX127" fmla="*/ 0 w 12192000"/>
              <a:gd name="connsiteY127" fmla="*/ 2649426 h 2676210"/>
              <a:gd name="connsiteX128" fmla="*/ 0 w 12192000"/>
              <a:gd name="connsiteY128"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653655 w 12192000"/>
              <a:gd name="connsiteY91" fmla="*/ 2294237 h 2676210"/>
              <a:gd name="connsiteX92" fmla="*/ 4489013 w 12192000"/>
              <a:gd name="connsiteY92" fmla="*/ 2338805 h 2676210"/>
              <a:gd name="connsiteX93" fmla="*/ 4431159 w 12192000"/>
              <a:gd name="connsiteY93" fmla="*/ 2347536 h 2676210"/>
              <a:gd name="connsiteX94" fmla="*/ 4273885 w 12192000"/>
              <a:gd name="connsiteY94" fmla="*/ 2379520 h 2676210"/>
              <a:gd name="connsiteX95" fmla="*/ 4116925 w 12192000"/>
              <a:gd name="connsiteY95" fmla="*/ 2417756 h 2676210"/>
              <a:gd name="connsiteX96" fmla="*/ 4027169 w 12192000"/>
              <a:gd name="connsiteY96" fmla="*/ 2475399 h 2676210"/>
              <a:gd name="connsiteX97" fmla="*/ 3897799 w 12192000"/>
              <a:gd name="connsiteY97" fmla="*/ 2503049 h 2676210"/>
              <a:gd name="connsiteX98" fmla="*/ 3876619 w 12192000"/>
              <a:gd name="connsiteY98" fmla="*/ 2512804 h 2676210"/>
              <a:gd name="connsiteX99" fmla="*/ 3721493 w 12192000"/>
              <a:gd name="connsiteY99" fmla="*/ 2497646 h 2676210"/>
              <a:gd name="connsiteX100" fmla="*/ 3504883 w 12192000"/>
              <a:gd name="connsiteY100" fmla="*/ 2503869 h 2676210"/>
              <a:gd name="connsiteX101" fmla="*/ 3431219 w 12192000"/>
              <a:gd name="connsiteY101" fmla="*/ 2502163 h 2676210"/>
              <a:gd name="connsiteX102" fmla="*/ 3151243 w 12192000"/>
              <a:gd name="connsiteY102" fmla="*/ 2492405 h 2676210"/>
              <a:gd name="connsiteX103" fmla="*/ 3057639 w 12192000"/>
              <a:gd name="connsiteY103" fmla="*/ 2507988 h 2676210"/>
              <a:gd name="connsiteX104" fmla="*/ 2916555 w 12192000"/>
              <a:gd name="connsiteY104" fmla="*/ 2472028 h 2676210"/>
              <a:gd name="connsiteX105" fmla="*/ 2846802 w 12192000"/>
              <a:gd name="connsiteY105" fmla="*/ 2461014 h 2676210"/>
              <a:gd name="connsiteX106" fmla="*/ 2739588 w 12192000"/>
              <a:gd name="connsiteY106" fmla="*/ 2457956 h 2676210"/>
              <a:gd name="connsiteX107" fmla="*/ 2706684 w 12192000"/>
              <a:gd name="connsiteY107" fmla="*/ 2454540 h 2676210"/>
              <a:gd name="connsiteX108" fmla="*/ 2348435 w 12192000"/>
              <a:gd name="connsiteY108" fmla="*/ 2449176 h 2676210"/>
              <a:gd name="connsiteX109" fmla="*/ 2194299 w 12192000"/>
              <a:gd name="connsiteY109" fmla="*/ 2475215 h 2676210"/>
              <a:gd name="connsiteX110" fmla="*/ 1985091 w 12192000"/>
              <a:gd name="connsiteY110" fmla="*/ 2503652 h 2676210"/>
              <a:gd name="connsiteX111" fmla="*/ 1917360 w 12192000"/>
              <a:gd name="connsiteY111" fmla="*/ 2472495 h 2676210"/>
              <a:gd name="connsiteX112" fmla="*/ 1885040 w 12192000"/>
              <a:gd name="connsiteY112" fmla="*/ 2475917 h 2676210"/>
              <a:gd name="connsiteX113" fmla="*/ 1832317 w 12192000"/>
              <a:gd name="connsiteY113" fmla="*/ 2485332 h 2676210"/>
              <a:gd name="connsiteX114" fmla="*/ 1748729 w 12192000"/>
              <a:gd name="connsiteY114" fmla="*/ 2475325 h 2676210"/>
              <a:gd name="connsiteX115" fmla="*/ 1584574 w 12192000"/>
              <a:gd name="connsiteY115" fmla="*/ 2491479 h 2676210"/>
              <a:gd name="connsiteX116" fmla="*/ 1300369 w 12192000"/>
              <a:gd name="connsiteY116" fmla="*/ 2444914 h 2676210"/>
              <a:gd name="connsiteX117" fmla="*/ 1045572 w 12192000"/>
              <a:gd name="connsiteY117" fmla="*/ 2476491 h 2676210"/>
              <a:gd name="connsiteX118" fmla="*/ 957561 w 12192000"/>
              <a:gd name="connsiteY118" fmla="*/ 2484124 h 2676210"/>
              <a:gd name="connsiteX119" fmla="*/ 872692 w 12192000"/>
              <a:gd name="connsiteY119" fmla="*/ 2551368 h 2676210"/>
              <a:gd name="connsiteX120" fmla="*/ 653171 w 12192000"/>
              <a:gd name="connsiteY120" fmla="*/ 2607266 h 2676210"/>
              <a:gd name="connsiteX121" fmla="*/ 479703 w 12192000"/>
              <a:gd name="connsiteY121" fmla="*/ 2594204 h 2676210"/>
              <a:gd name="connsiteX122" fmla="*/ 441281 w 12192000"/>
              <a:gd name="connsiteY122" fmla="*/ 2605939 h 2676210"/>
              <a:gd name="connsiteX123" fmla="*/ 315252 w 12192000"/>
              <a:gd name="connsiteY123" fmla="*/ 2675861 h 2676210"/>
              <a:gd name="connsiteX124" fmla="*/ 97385 w 12192000"/>
              <a:gd name="connsiteY124" fmla="*/ 2636063 h 2676210"/>
              <a:gd name="connsiteX125" fmla="*/ 48888 w 12192000"/>
              <a:gd name="connsiteY125" fmla="*/ 2641447 h 2676210"/>
              <a:gd name="connsiteX126" fmla="*/ 0 w 12192000"/>
              <a:gd name="connsiteY126" fmla="*/ 2649426 h 2676210"/>
              <a:gd name="connsiteX127" fmla="*/ 0 w 12192000"/>
              <a:gd name="connsiteY127"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5091 w 12192000"/>
              <a:gd name="connsiteY109" fmla="*/ 2503652 h 2676210"/>
              <a:gd name="connsiteX110" fmla="*/ 1917360 w 12192000"/>
              <a:gd name="connsiteY110" fmla="*/ 2472495 h 2676210"/>
              <a:gd name="connsiteX111" fmla="*/ 1885040 w 12192000"/>
              <a:gd name="connsiteY111" fmla="*/ 2475917 h 2676210"/>
              <a:gd name="connsiteX112" fmla="*/ 1832317 w 12192000"/>
              <a:gd name="connsiteY112" fmla="*/ 2485332 h 2676210"/>
              <a:gd name="connsiteX113" fmla="*/ 1748729 w 12192000"/>
              <a:gd name="connsiteY113" fmla="*/ 2475325 h 2676210"/>
              <a:gd name="connsiteX114" fmla="*/ 1584574 w 12192000"/>
              <a:gd name="connsiteY114" fmla="*/ 2491479 h 2676210"/>
              <a:gd name="connsiteX115" fmla="*/ 1300369 w 12192000"/>
              <a:gd name="connsiteY115" fmla="*/ 2444914 h 2676210"/>
              <a:gd name="connsiteX116" fmla="*/ 1045572 w 12192000"/>
              <a:gd name="connsiteY116" fmla="*/ 2476491 h 2676210"/>
              <a:gd name="connsiteX117" fmla="*/ 957561 w 12192000"/>
              <a:gd name="connsiteY117" fmla="*/ 2484124 h 2676210"/>
              <a:gd name="connsiteX118" fmla="*/ 872692 w 12192000"/>
              <a:gd name="connsiteY118" fmla="*/ 2551368 h 2676210"/>
              <a:gd name="connsiteX119" fmla="*/ 653171 w 12192000"/>
              <a:gd name="connsiteY119" fmla="*/ 2607266 h 2676210"/>
              <a:gd name="connsiteX120" fmla="*/ 479703 w 12192000"/>
              <a:gd name="connsiteY120" fmla="*/ 2594204 h 2676210"/>
              <a:gd name="connsiteX121" fmla="*/ 441281 w 12192000"/>
              <a:gd name="connsiteY121" fmla="*/ 2605939 h 2676210"/>
              <a:gd name="connsiteX122" fmla="*/ 315252 w 12192000"/>
              <a:gd name="connsiteY122" fmla="*/ 2675861 h 2676210"/>
              <a:gd name="connsiteX123" fmla="*/ 97385 w 12192000"/>
              <a:gd name="connsiteY123" fmla="*/ 2636063 h 2676210"/>
              <a:gd name="connsiteX124" fmla="*/ 48888 w 12192000"/>
              <a:gd name="connsiteY124" fmla="*/ 2641447 h 2676210"/>
              <a:gd name="connsiteX125" fmla="*/ 0 w 12192000"/>
              <a:gd name="connsiteY125" fmla="*/ 2649426 h 2676210"/>
              <a:gd name="connsiteX126" fmla="*/ 0 w 12192000"/>
              <a:gd name="connsiteY126"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2031983 w 12192000"/>
              <a:gd name="connsiteY109" fmla="*/ 2466138 h 2676210"/>
              <a:gd name="connsiteX110" fmla="*/ 1917360 w 12192000"/>
              <a:gd name="connsiteY110" fmla="*/ 2472495 h 2676210"/>
              <a:gd name="connsiteX111" fmla="*/ 1885040 w 12192000"/>
              <a:gd name="connsiteY111" fmla="*/ 2475917 h 2676210"/>
              <a:gd name="connsiteX112" fmla="*/ 1832317 w 12192000"/>
              <a:gd name="connsiteY112" fmla="*/ 2485332 h 2676210"/>
              <a:gd name="connsiteX113" fmla="*/ 1748729 w 12192000"/>
              <a:gd name="connsiteY113" fmla="*/ 2475325 h 2676210"/>
              <a:gd name="connsiteX114" fmla="*/ 1584574 w 12192000"/>
              <a:gd name="connsiteY114" fmla="*/ 2491479 h 2676210"/>
              <a:gd name="connsiteX115" fmla="*/ 1300369 w 12192000"/>
              <a:gd name="connsiteY115" fmla="*/ 2444914 h 2676210"/>
              <a:gd name="connsiteX116" fmla="*/ 1045572 w 12192000"/>
              <a:gd name="connsiteY116" fmla="*/ 2476491 h 2676210"/>
              <a:gd name="connsiteX117" fmla="*/ 957561 w 12192000"/>
              <a:gd name="connsiteY117" fmla="*/ 2484124 h 2676210"/>
              <a:gd name="connsiteX118" fmla="*/ 872692 w 12192000"/>
              <a:gd name="connsiteY118" fmla="*/ 2551368 h 2676210"/>
              <a:gd name="connsiteX119" fmla="*/ 653171 w 12192000"/>
              <a:gd name="connsiteY119" fmla="*/ 2607266 h 2676210"/>
              <a:gd name="connsiteX120" fmla="*/ 479703 w 12192000"/>
              <a:gd name="connsiteY120" fmla="*/ 2594204 h 2676210"/>
              <a:gd name="connsiteX121" fmla="*/ 441281 w 12192000"/>
              <a:gd name="connsiteY121" fmla="*/ 2605939 h 2676210"/>
              <a:gd name="connsiteX122" fmla="*/ 315252 w 12192000"/>
              <a:gd name="connsiteY122" fmla="*/ 2675861 h 2676210"/>
              <a:gd name="connsiteX123" fmla="*/ 97385 w 12192000"/>
              <a:gd name="connsiteY123" fmla="*/ 2636063 h 2676210"/>
              <a:gd name="connsiteX124" fmla="*/ 48888 w 12192000"/>
              <a:gd name="connsiteY124" fmla="*/ 2641447 h 2676210"/>
              <a:gd name="connsiteX125" fmla="*/ 0 w 12192000"/>
              <a:gd name="connsiteY125" fmla="*/ 2649426 h 2676210"/>
              <a:gd name="connsiteX126" fmla="*/ 0 w 12192000"/>
              <a:gd name="connsiteY126"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17360 w 12192000"/>
              <a:gd name="connsiteY109" fmla="*/ 2472495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89385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62157 h 2676210"/>
              <a:gd name="connsiteX66" fmla="*/ 6731794 w 12192000"/>
              <a:gd name="connsiteY66" fmla="*/ 2131083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55136 w 12192000"/>
              <a:gd name="connsiteY64" fmla="*/ 2167822 h 2676210"/>
              <a:gd name="connsiteX65" fmla="*/ 6932665 w 12192000"/>
              <a:gd name="connsiteY65" fmla="*/ 2162157 h 2676210"/>
              <a:gd name="connsiteX66" fmla="*/ 6700029 w 12192000"/>
              <a:gd name="connsiteY66" fmla="*/ 2158310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00681 w 12192000"/>
              <a:gd name="connsiteY64" fmla="*/ 2167822 h 2676210"/>
              <a:gd name="connsiteX65" fmla="*/ 6932665 w 12192000"/>
              <a:gd name="connsiteY65" fmla="*/ 2162157 h 2676210"/>
              <a:gd name="connsiteX66" fmla="*/ 6700029 w 12192000"/>
              <a:gd name="connsiteY66" fmla="*/ 2158310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47724 w 12192000"/>
              <a:gd name="connsiteY55" fmla="*/ 2211733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00681 w 12192000"/>
              <a:gd name="connsiteY64" fmla="*/ 2167822 h 2676210"/>
              <a:gd name="connsiteX65" fmla="*/ 6932665 w 12192000"/>
              <a:gd name="connsiteY65" fmla="*/ 2162157 h 2676210"/>
              <a:gd name="connsiteX66" fmla="*/ 6700029 w 12192000"/>
              <a:gd name="connsiteY66" fmla="*/ 2158310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38648 w 12192000"/>
              <a:gd name="connsiteY55" fmla="*/ 2198119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00681 w 12192000"/>
              <a:gd name="connsiteY64" fmla="*/ 2167822 h 2676210"/>
              <a:gd name="connsiteX65" fmla="*/ 6932665 w 12192000"/>
              <a:gd name="connsiteY65" fmla="*/ 2162157 h 2676210"/>
              <a:gd name="connsiteX66" fmla="*/ 6700029 w 12192000"/>
              <a:gd name="connsiteY66" fmla="*/ 2158310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308712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76210"/>
              <a:gd name="connsiteX1" fmla="*/ 12192000 w 12192000"/>
              <a:gd name="connsiteY1" fmla="*/ 0 h 2676210"/>
              <a:gd name="connsiteX2" fmla="*/ 12192000 w 12192000"/>
              <a:gd name="connsiteY2" fmla="*/ 1727909 h 2676210"/>
              <a:gd name="connsiteX3" fmla="*/ 12115957 w 12192000"/>
              <a:gd name="connsiteY3" fmla="*/ 1732272 h 2676210"/>
              <a:gd name="connsiteX4" fmla="*/ 12012533 w 12192000"/>
              <a:gd name="connsiteY4" fmla="*/ 1737200 h 2676210"/>
              <a:gd name="connsiteX5" fmla="*/ 11801718 w 12192000"/>
              <a:gd name="connsiteY5" fmla="*/ 1707786 h 2676210"/>
              <a:gd name="connsiteX6" fmla="*/ 11750717 w 12192000"/>
              <a:gd name="connsiteY6" fmla="*/ 1684756 h 2676210"/>
              <a:gd name="connsiteX7" fmla="*/ 11712295 w 12192000"/>
              <a:gd name="connsiteY7" fmla="*/ 1673021 h 2676210"/>
              <a:gd name="connsiteX8" fmla="*/ 11538827 w 12192000"/>
              <a:gd name="connsiteY8" fmla="*/ 1639190 h 2676210"/>
              <a:gd name="connsiteX9" fmla="*/ 11319306 w 12192000"/>
              <a:gd name="connsiteY9" fmla="*/ 1630185 h 2676210"/>
              <a:gd name="connsiteX10" fmla="*/ 11234437 w 12192000"/>
              <a:gd name="connsiteY10" fmla="*/ 1562941 h 2676210"/>
              <a:gd name="connsiteX11" fmla="*/ 11146426 w 12192000"/>
              <a:gd name="connsiteY11" fmla="*/ 1555308 h 2676210"/>
              <a:gd name="connsiteX12" fmla="*/ 10891629 w 12192000"/>
              <a:gd name="connsiteY12" fmla="*/ 1523731 h 2676210"/>
              <a:gd name="connsiteX13" fmla="*/ 10607424 w 12192000"/>
              <a:gd name="connsiteY13" fmla="*/ 1570296 h 2676210"/>
              <a:gd name="connsiteX14" fmla="*/ 10562291 w 12192000"/>
              <a:gd name="connsiteY14" fmla="*/ 1560944 h 2676210"/>
              <a:gd name="connsiteX15" fmla="*/ 10551291 w 12192000"/>
              <a:gd name="connsiteY15" fmla="*/ 1556691 h 2676210"/>
              <a:gd name="connsiteX16" fmla="*/ 10546586 w 12192000"/>
              <a:gd name="connsiteY16" fmla="*/ 1559265 h 2676210"/>
              <a:gd name="connsiteX17" fmla="*/ 10547130 w 12192000"/>
              <a:gd name="connsiteY17" fmla="*/ 1583380 h 2676210"/>
              <a:gd name="connsiteX18" fmla="*/ 10522252 w 12192000"/>
              <a:gd name="connsiteY18" fmla="*/ 1595065 h 2676210"/>
              <a:gd name="connsiteX19" fmla="*/ 10329259 w 12192000"/>
              <a:gd name="connsiteY19" fmla="*/ 1579142 h 2676210"/>
              <a:gd name="connsiteX20" fmla="*/ 10132610 w 12192000"/>
              <a:gd name="connsiteY20" fmla="*/ 1619865 h 2676210"/>
              <a:gd name="connsiteX21" fmla="*/ 9811199 w 12192000"/>
              <a:gd name="connsiteY21" fmla="*/ 1648968 h 2676210"/>
              <a:gd name="connsiteX22" fmla="*/ 9537440 w 12192000"/>
              <a:gd name="connsiteY22" fmla="*/ 1671316 h 2676210"/>
              <a:gd name="connsiteX23" fmla="*/ 9405213 w 12192000"/>
              <a:gd name="connsiteY23" fmla="*/ 1679204 h 2676210"/>
              <a:gd name="connsiteX24" fmla="*/ 9306407 w 12192000"/>
              <a:gd name="connsiteY24" fmla="*/ 1736146 h 2676210"/>
              <a:gd name="connsiteX25" fmla="*/ 9152929 w 12192000"/>
              <a:gd name="connsiteY25" fmla="*/ 1750379 h 2676210"/>
              <a:gd name="connsiteX26" fmla="*/ 9062807 w 12192000"/>
              <a:gd name="connsiteY26" fmla="*/ 1765741 h 2676210"/>
              <a:gd name="connsiteX27" fmla="*/ 9031250 w 12192000"/>
              <a:gd name="connsiteY27" fmla="*/ 1782330 h 2676210"/>
              <a:gd name="connsiteX28" fmla="*/ 8985382 w 12192000"/>
              <a:gd name="connsiteY28" fmla="*/ 1798267 h 2676210"/>
              <a:gd name="connsiteX29" fmla="*/ 8906505 w 12192000"/>
              <a:gd name="connsiteY29" fmla="*/ 1834715 h 2676210"/>
              <a:gd name="connsiteX30" fmla="*/ 8796926 w 12192000"/>
              <a:gd name="connsiteY30" fmla="*/ 1869211 h 2676210"/>
              <a:gd name="connsiteX31" fmla="*/ 8705687 w 12192000"/>
              <a:gd name="connsiteY31" fmla="*/ 1848419 h 2676210"/>
              <a:gd name="connsiteX32" fmla="*/ 8700414 w 12192000"/>
              <a:gd name="connsiteY32" fmla="*/ 1857766 h 2676210"/>
              <a:gd name="connsiteX33" fmla="*/ 8643017 w 12192000"/>
              <a:gd name="connsiteY33" fmla="*/ 1865810 h 2676210"/>
              <a:gd name="connsiteX34" fmla="*/ 8428505 w 12192000"/>
              <a:gd name="connsiteY34" fmla="*/ 1838566 h 2676210"/>
              <a:gd name="connsiteX35" fmla="*/ 8316712 w 12192000"/>
              <a:gd name="connsiteY35" fmla="*/ 1855817 h 2676210"/>
              <a:gd name="connsiteX36" fmla="*/ 8279203 w 12192000"/>
              <a:gd name="connsiteY36" fmla="*/ 1870876 h 2676210"/>
              <a:gd name="connsiteX37" fmla="*/ 8216222 w 12192000"/>
              <a:gd name="connsiteY37" fmla="*/ 1895553 h 2676210"/>
              <a:gd name="connsiteX38" fmla="*/ 8119712 w 12192000"/>
              <a:gd name="connsiteY38" fmla="*/ 1947916 h 2676210"/>
              <a:gd name="connsiteX39" fmla="*/ 8100082 w 12192000"/>
              <a:gd name="connsiteY39" fmla="*/ 1922220 h 2676210"/>
              <a:gd name="connsiteX40" fmla="*/ 8043728 w 12192000"/>
              <a:gd name="connsiteY40" fmla="*/ 1944200 h 2676210"/>
              <a:gd name="connsiteX41" fmla="*/ 7958999 w 12192000"/>
              <a:gd name="connsiteY41" fmla="*/ 1980667 h 2676210"/>
              <a:gd name="connsiteX42" fmla="*/ 7908348 w 12192000"/>
              <a:gd name="connsiteY42" fmla="*/ 1994348 h 2676210"/>
              <a:gd name="connsiteX43" fmla="*/ 7771932 w 12192000"/>
              <a:gd name="connsiteY43" fmla="*/ 2039701 h 2676210"/>
              <a:gd name="connsiteX44" fmla="*/ 7579180 w 12192000"/>
              <a:gd name="connsiteY44" fmla="*/ 2150519 h 2676210"/>
              <a:gd name="connsiteX45" fmla="*/ 7571467 w 12192000"/>
              <a:gd name="connsiteY45" fmla="*/ 2153548 h 2676210"/>
              <a:gd name="connsiteX46" fmla="*/ 7549398 w 12192000"/>
              <a:gd name="connsiteY46" fmla="*/ 2153051 h 2676210"/>
              <a:gd name="connsiteX47" fmla="*/ 7540934 w 12192000"/>
              <a:gd name="connsiteY47" fmla="*/ 2151418 h 2676210"/>
              <a:gd name="connsiteX48" fmla="*/ 7528900 w 12192000"/>
              <a:gd name="connsiteY48" fmla="*/ 2152107 h 2676210"/>
              <a:gd name="connsiteX49" fmla="*/ 7528656 w 12192000"/>
              <a:gd name="connsiteY49" fmla="*/ 2152584 h 2676210"/>
              <a:gd name="connsiteX50" fmla="*/ 7517280 w 12192000"/>
              <a:gd name="connsiteY50" fmla="*/ 2152327 h 2676210"/>
              <a:gd name="connsiteX51" fmla="*/ 7460956 w 12192000"/>
              <a:gd name="connsiteY51" fmla="*/ 2145255 h 2676210"/>
              <a:gd name="connsiteX52" fmla="*/ 7393117 w 12192000"/>
              <a:gd name="connsiteY52" fmla="*/ 2193066 h 2676210"/>
              <a:gd name="connsiteX53" fmla="*/ 7363846 w 12192000"/>
              <a:gd name="connsiteY53" fmla="*/ 2202297 h 2676210"/>
              <a:gd name="connsiteX54" fmla="*/ 7348496 w 12192000"/>
              <a:gd name="connsiteY54" fmla="*/ 2209686 h 2676210"/>
              <a:gd name="connsiteX55" fmla="*/ 7338648 w 12192000"/>
              <a:gd name="connsiteY55" fmla="*/ 2198119 h 2676210"/>
              <a:gd name="connsiteX56" fmla="*/ 7293703 w 12192000"/>
              <a:gd name="connsiteY56" fmla="*/ 2204721 h 2676210"/>
              <a:gd name="connsiteX57" fmla="*/ 7286955 w 12192000"/>
              <a:gd name="connsiteY57" fmla="*/ 2207494 h 2676210"/>
              <a:gd name="connsiteX58" fmla="*/ 7251199 w 12192000"/>
              <a:gd name="connsiteY58" fmla="*/ 2198184 h 2676210"/>
              <a:gd name="connsiteX59" fmla="*/ 7233016 w 12192000"/>
              <a:gd name="connsiteY59" fmla="*/ 2195902 h 2676210"/>
              <a:gd name="connsiteX60" fmla="*/ 7227281 w 12192000"/>
              <a:gd name="connsiteY60" fmla="*/ 2190042 h 2676210"/>
              <a:gd name="connsiteX61" fmla="*/ 7200745 w 12192000"/>
              <a:gd name="connsiteY61" fmla="*/ 2189321 h 2676210"/>
              <a:gd name="connsiteX62" fmla="*/ 7197924 w 12192000"/>
              <a:gd name="connsiteY62" fmla="*/ 2191205 h 2676210"/>
              <a:gd name="connsiteX63" fmla="*/ 7175198 w 12192000"/>
              <a:gd name="connsiteY63" fmla="*/ 2183294 h 2676210"/>
              <a:gd name="connsiteX64" fmla="*/ 7100681 w 12192000"/>
              <a:gd name="connsiteY64" fmla="*/ 2167822 h 2676210"/>
              <a:gd name="connsiteX65" fmla="*/ 6932665 w 12192000"/>
              <a:gd name="connsiteY65" fmla="*/ 2162157 h 2676210"/>
              <a:gd name="connsiteX66" fmla="*/ 6700029 w 12192000"/>
              <a:gd name="connsiteY66" fmla="*/ 2158310 h 2676210"/>
              <a:gd name="connsiteX67" fmla="*/ 6271707 w 12192000"/>
              <a:gd name="connsiteY67" fmla="*/ 2183170 h 2676210"/>
              <a:gd name="connsiteX68" fmla="*/ 6196177 w 12192000"/>
              <a:gd name="connsiteY68" fmla="*/ 2200059 h 2676210"/>
              <a:gd name="connsiteX69" fmla="*/ 6125472 w 12192000"/>
              <a:gd name="connsiteY69" fmla="*/ 2178263 h 2676210"/>
              <a:gd name="connsiteX70" fmla="*/ 6098878 w 12192000"/>
              <a:gd name="connsiteY70" fmla="*/ 2192939 h 2676210"/>
              <a:gd name="connsiteX71" fmla="*/ 6094339 w 12192000"/>
              <a:gd name="connsiteY71" fmla="*/ 2195871 h 2676210"/>
              <a:gd name="connsiteX72" fmla="*/ 6075163 w 12192000"/>
              <a:gd name="connsiteY72" fmla="*/ 2198856 h 2676210"/>
              <a:gd name="connsiteX73" fmla="*/ 6071016 w 12192000"/>
              <a:gd name="connsiteY73" fmla="*/ 2210639 h 2676210"/>
              <a:gd name="connsiteX74" fmla="*/ 6043058 w 12192000"/>
              <a:gd name="connsiteY74" fmla="*/ 2222971 h 2676210"/>
              <a:gd name="connsiteX75" fmla="*/ 6007411 w 12192000"/>
              <a:gd name="connsiteY75" fmla="*/ 2225411 h 2676210"/>
              <a:gd name="connsiteX76" fmla="*/ 5836800 w 12192000"/>
              <a:gd name="connsiteY76" fmla="*/ 2224771 h 2676210"/>
              <a:gd name="connsiteX77" fmla="*/ 5735414 w 12192000"/>
              <a:gd name="connsiteY77" fmla="*/ 2231366 h 2676210"/>
              <a:gd name="connsiteX78" fmla="*/ 5697982 w 12192000"/>
              <a:gd name="connsiteY78" fmla="*/ 2244836 h 2676210"/>
              <a:gd name="connsiteX79" fmla="*/ 5644981 w 12192000"/>
              <a:gd name="connsiteY79" fmla="*/ 2256274 h 2676210"/>
              <a:gd name="connsiteX80" fmla="*/ 5552282 w 12192000"/>
              <a:gd name="connsiteY80" fmla="*/ 2284946 h 2676210"/>
              <a:gd name="connsiteX81" fmla="*/ 5426280 w 12192000"/>
              <a:gd name="connsiteY81" fmla="*/ 2290560 h 2676210"/>
              <a:gd name="connsiteX82" fmla="*/ 5329896 w 12192000"/>
              <a:gd name="connsiteY82" fmla="*/ 2279209 h 2676210"/>
              <a:gd name="connsiteX83" fmla="*/ 5322508 w 12192000"/>
              <a:gd name="connsiteY83" fmla="*/ 2288005 h 2676210"/>
              <a:gd name="connsiteX84" fmla="*/ 5258237 w 12192000"/>
              <a:gd name="connsiteY84" fmla="*/ 2290475 h 2676210"/>
              <a:gd name="connsiteX85" fmla="*/ 5027899 w 12192000"/>
              <a:gd name="connsiteY85" fmla="*/ 2242653 h 2676210"/>
              <a:gd name="connsiteX86" fmla="*/ 4902443 w 12192000"/>
              <a:gd name="connsiteY86" fmla="*/ 2249037 h 2676210"/>
              <a:gd name="connsiteX87" fmla="*/ 4858751 w 12192000"/>
              <a:gd name="connsiteY87" fmla="*/ 2260409 h 2676210"/>
              <a:gd name="connsiteX88" fmla="*/ 4785497 w 12192000"/>
              <a:gd name="connsiteY88" fmla="*/ 2278897 h 2676210"/>
              <a:gd name="connsiteX89" fmla="*/ 4732807 w 12192000"/>
              <a:gd name="connsiteY89" fmla="*/ 2315139 h 2676210"/>
              <a:gd name="connsiteX90" fmla="*/ 4670737 w 12192000"/>
              <a:gd name="connsiteY90" fmla="*/ 2321711 h 2676210"/>
              <a:gd name="connsiteX91" fmla="*/ 4489013 w 12192000"/>
              <a:gd name="connsiteY91" fmla="*/ 2338805 h 2676210"/>
              <a:gd name="connsiteX92" fmla="*/ 4431159 w 12192000"/>
              <a:gd name="connsiteY92" fmla="*/ 2347536 h 2676210"/>
              <a:gd name="connsiteX93" fmla="*/ 4273885 w 12192000"/>
              <a:gd name="connsiteY93" fmla="*/ 2379520 h 2676210"/>
              <a:gd name="connsiteX94" fmla="*/ 4116925 w 12192000"/>
              <a:gd name="connsiteY94" fmla="*/ 2417756 h 2676210"/>
              <a:gd name="connsiteX95" fmla="*/ 4027169 w 12192000"/>
              <a:gd name="connsiteY95" fmla="*/ 2475399 h 2676210"/>
              <a:gd name="connsiteX96" fmla="*/ 3897799 w 12192000"/>
              <a:gd name="connsiteY96" fmla="*/ 2503049 h 2676210"/>
              <a:gd name="connsiteX97" fmla="*/ 3876619 w 12192000"/>
              <a:gd name="connsiteY97" fmla="*/ 2512804 h 2676210"/>
              <a:gd name="connsiteX98" fmla="*/ 3721493 w 12192000"/>
              <a:gd name="connsiteY98" fmla="*/ 2497646 h 2676210"/>
              <a:gd name="connsiteX99" fmla="*/ 3504883 w 12192000"/>
              <a:gd name="connsiteY99" fmla="*/ 2503869 h 2676210"/>
              <a:gd name="connsiteX100" fmla="*/ 3431219 w 12192000"/>
              <a:gd name="connsiteY100" fmla="*/ 2502163 h 2676210"/>
              <a:gd name="connsiteX101" fmla="*/ 3151243 w 12192000"/>
              <a:gd name="connsiteY101" fmla="*/ 2492405 h 2676210"/>
              <a:gd name="connsiteX102" fmla="*/ 3057639 w 12192000"/>
              <a:gd name="connsiteY102" fmla="*/ 2507988 h 2676210"/>
              <a:gd name="connsiteX103" fmla="*/ 2916555 w 12192000"/>
              <a:gd name="connsiteY103" fmla="*/ 2472028 h 2676210"/>
              <a:gd name="connsiteX104" fmla="*/ 2846802 w 12192000"/>
              <a:gd name="connsiteY104" fmla="*/ 2461014 h 2676210"/>
              <a:gd name="connsiteX105" fmla="*/ 2739588 w 12192000"/>
              <a:gd name="connsiteY105" fmla="*/ 2457956 h 2676210"/>
              <a:gd name="connsiteX106" fmla="*/ 2706684 w 12192000"/>
              <a:gd name="connsiteY106" fmla="*/ 2454540 h 2676210"/>
              <a:gd name="connsiteX107" fmla="*/ 2348435 w 12192000"/>
              <a:gd name="connsiteY107" fmla="*/ 2449176 h 2676210"/>
              <a:gd name="connsiteX108" fmla="*/ 2194299 w 12192000"/>
              <a:gd name="connsiteY108" fmla="*/ 2475215 h 2676210"/>
              <a:gd name="connsiteX109" fmla="*/ 1983009 w 12192000"/>
              <a:gd name="connsiteY109" fmla="*/ 2463117 h 2676210"/>
              <a:gd name="connsiteX110" fmla="*/ 1885040 w 12192000"/>
              <a:gd name="connsiteY110" fmla="*/ 2475917 h 2676210"/>
              <a:gd name="connsiteX111" fmla="*/ 1832317 w 12192000"/>
              <a:gd name="connsiteY111" fmla="*/ 2485332 h 2676210"/>
              <a:gd name="connsiteX112" fmla="*/ 1748729 w 12192000"/>
              <a:gd name="connsiteY112" fmla="*/ 2475325 h 2676210"/>
              <a:gd name="connsiteX113" fmla="*/ 1584574 w 12192000"/>
              <a:gd name="connsiteY113" fmla="*/ 2491479 h 2676210"/>
              <a:gd name="connsiteX114" fmla="*/ 1300369 w 12192000"/>
              <a:gd name="connsiteY114" fmla="*/ 2444914 h 2676210"/>
              <a:gd name="connsiteX115" fmla="*/ 1045572 w 12192000"/>
              <a:gd name="connsiteY115" fmla="*/ 2476491 h 2676210"/>
              <a:gd name="connsiteX116" fmla="*/ 957561 w 12192000"/>
              <a:gd name="connsiteY116" fmla="*/ 2484124 h 2676210"/>
              <a:gd name="connsiteX117" fmla="*/ 872692 w 12192000"/>
              <a:gd name="connsiteY117" fmla="*/ 2551368 h 2676210"/>
              <a:gd name="connsiteX118" fmla="*/ 653171 w 12192000"/>
              <a:gd name="connsiteY118" fmla="*/ 2607266 h 2676210"/>
              <a:gd name="connsiteX119" fmla="*/ 479703 w 12192000"/>
              <a:gd name="connsiteY119" fmla="*/ 2594204 h 2676210"/>
              <a:gd name="connsiteX120" fmla="*/ 441281 w 12192000"/>
              <a:gd name="connsiteY120" fmla="*/ 2605939 h 2676210"/>
              <a:gd name="connsiteX121" fmla="*/ 315252 w 12192000"/>
              <a:gd name="connsiteY121" fmla="*/ 2675861 h 2676210"/>
              <a:gd name="connsiteX122" fmla="*/ 97385 w 12192000"/>
              <a:gd name="connsiteY122" fmla="*/ 2636063 h 2676210"/>
              <a:gd name="connsiteX123" fmla="*/ 48888 w 12192000"/>
              <a:gd name="connsiteY123" fmla="*/ 2641447 h 2676210"/>
              <a:gd name="connsiteX124" fmla="*/ 0 w 12192000"/>
              <a:gd name="connsiteY124" fmla="*/ 2649426 h 2676210"/>
              <a:gd name="connsiteX125" fmla="*/ 0 w 12192000"/>
              <a:gd name="connsiteY125" fmla="*/ 0 h 2676210"/>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45572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45572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45572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84574 w 12192000"/>
              <a:gd name="connsiteY113" fmla="*/ 2491479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748729 w 12192000"/>
              <a:gd name="connsiteY112" fmla="*/ 2475325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832317 w 12192000"/>
              <a:gd name="connsiteY111" fmla="*/ 2485332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72692 w 12192000"/>
              <a:gd name="connsiteY117" fmla="*/ 2551368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479703 w 12192000"/>
              <a:gd name="connsiteY119" fmla="*/ 2594204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6007411 w 12192000"/>
              <a:gd name="connsiteY75" fmla="*/ 2225411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271707 w 12192000"/>
              <a:gd name="connsiteY67" fmla="*/ 2183170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25472 w 12192000"/>
              <a:gd name="connsiteY69" fmla="*/ 2178263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258237 w 12192000"/>
              <a:gd name="connsiteY84" fmla="*/ 2290475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52282 w 12192000"/>
              <a:gd name="connsiteY80" fmla="*/ 2284946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100082 w 12192000"/>
              <a:gd name="connsiteY39" fmla="*/ 1922220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28505 w 12192000"/>
              <a:gd name="connsiteY34" fmla="*/ 1838566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16712 w 12192000"/>
              <a:gd name="connsiteY35" fmla="*/ 1855817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19306 w 12192000"/>
              <a:gd name="connsiteY9" fmla="*/ 1630185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07424 w 12192000"/>
              <a:gd name="connsiteY13" fmla="*/ 1570296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522252 w 12192000"/>
              <a:gd name="connsiteY18" fmla="*/ 159506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476873 w 12192000"/>
              <a:gd name="connsiteY18" fmla="*/ 1590527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476873 w 12192000"/>
              <a:gd name="connsiteY18" fmla="*/ 1590527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47130 w 12192000"/>
              <a:gd name="connsiteY17" fmla="*/ 1583380 h 2649426"/>
              <a:gd name="connsiteX18" fmla="*/ 10454183 w 12192000"/>
              <a:gd name="connsiteY18" fmla="*/ 157237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32610 w 12192000"/>
              <a:gd name="connsiteY20" fmla="*/ 1619865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234437 w 12192000"/>
              <a:gd name="connsiteY10" fmla="*/ 1562941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538827 w 12192000"/>
              <a:gd name="connsiteY8" fmla="*/ 1639190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12533 w 12192000"/>
              <a:gd name="connsiteY4" fmla="*/ 173720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91629 w 12192000"/>
              <a:gd name="connsiteY12" fmla="*/ 1523731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732 w 12192000"/>
              <a:gd name="connsiteY113" fmla="*/ 247786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66422 w 12192000"/>
              <a:gd name="connsiteY113" fmla="*/ 2455175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983 w 12192000"/>
              <a:gd name="connsiteY113" fmla="*/ 2427126 h 2649426"/>
              <a:gd name="connsiteX114" fmla="*/ 1300369 w 12192000"/>
              <a:gd name="connsiteY114" fmla="*/ 2444914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983 w 12192000"/>
              <a:gd name="connsiteY113" fmla="*/ 2427126 h 2649426"/>
              <a:gd name="connsiteX114" fmla="*/ 1280734 w 12192000"/>
              <a:gd name="connsiteY114" fmla="*/ 2419669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983 w 12192000"/>
              <a:gd name="connsiteY113" fmla="*/ 2427126 h 2649426"/>
              <a:gd name="connsiteX114" fmla="*/ 1280734 w 12192000"/>
              <a:gd name="connsiteY114" fmla="*/ 2419669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543983 w 12192000"/>
              <a:gd name="connsiteY113" fmla="*/ 2427126 h 2649426"/>
              <a:gd name="connsiteX114" fmla="*/ 1280734 w 12192000"/>
              <a:gd name="connsiteY114" fmla="*/ 2419669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 name="connsiteX0" fmla="*/ 0 w 12192000"/>
              <a:gd name="connsiteY0" fmla="*/ 0 h 2649426"/>
              <a:gd name="connsiteX1" fmla="*/ 12192000 w 12192000"/>
              <a:gd name="connsiteY1" fmla="*/ 0 h 2649426"/>
              <a:gd name="connsiteX2" fmla="*/ 12192000 w 12192000"/>
              <a:gd name="connsiteY2" fmla="*/ 1727909 h 2649426"/>
              <a:gd name="connsiteX3" fmla="*/ 12115957 w 12192000"/>
              <a:gd name="connsiteY3" fmla="*/ 1732272 h 2649426"/>
              <a:gd name="connsiteX4" fmla="*/ 12035223 w 12192000"/>
              <a:gd name="connsiteY4" fmla="*/ 1714510 h 2649426"/>
              <a:gd name="connsiteX5" fmla="*/ 11801718 w 12192000"/>
              <a:gd name="connsiteY5" fmla="*/ 1707786 h 2649426"/>
              <a:gd name="connsiteX6" fmla="*/ 11750717 w 12192000"/>
              <a:gd name="connsiteY6" fmla="*/ 1684756 h 2649426"/>
              <a:gd name="connsiteX7" fmla="*/ 11712295 w 12192000"/>
              <a:gd name="connsiteY7" fmla="*/ 1673021 h 2649426"/>
              <a:gd name="connsiteX8" fmla="*/ 11425377 w 12192000"/>
              <a:gd name="connsiteY8" fmla="*/ 1625577 h 2649426"/>
              <a:gd name="connsiteX9" fmla="*/ 11364686 w 12192000"/>
              <a:gd name="connsiteY9" fmla="*/ 1616572 h 2649426"/>
              <a:gd name="connsiteX10" fmla="*/ 11193595 w 12192000"/>
              <a:gd name="connsiteY10" fmla="*/ 1558403 h 2649426"/>
              <a:gd name="connsiteX11" fmla="*/ 11146426 w 12192000"/>
              <a:gd name="connsiteY11" fmla="*/ 1555308 h 2649426"/>
              <a:gd name="connsiteX12" fmla="*/ 10841711 w 12192000"/>
              <a:gd name="connsiteY12" fmla="*/ 1541883 h 2649426"/>
              <a:gd name="connsiteX13" fmla="*/ 10698183 w 12192000"/>
              <a:gd name="connsiteY13" fmla="*/ 1556682 h 2649426"/>
              <a:gd name="connsiteX14" fmla="*/ 10562291 w 12192000"/>
              <a:gd name="connsiteY14" fmla="*/ 1560944 h 2649426"/>
              <a:gd name="connsiteX15" fmla="*/ 10551291 w 12192000"/>
              <a:gd name="connsiteY15" fmla="*/ 1556691 h 2649426"/>
              <a:gd name="connsiteX16" fmla="*/ 10546586 w 12192000"/>
              <a:gd name="connsiteY16" fmla="*/ 1559265 h 2649426"/>
              <a:gd name="connsiteX17" fmla="*/ 10515364 w 12192000"/>
              <a:gd name="connsiteY17" fmla="*/ 1574304 h 2649426"/>
              <a:gd name="connsiteX18" fmla="*/ 10454183 w 12192000"/>
              <a:gd name="connsiteY18" fmla="*/ 1572375 h 2649426"/>
              <a:gd name="connsiteX19" fmla="*/ 10329259 w 12192000"/>
              <a:gd name="connsiteY19" fmla="*/ 1579142 h 2649426"/>
              <a:gd name="connsiteX20" fmla="*/ 10128072 w 12192000"/>
              <a:gd name="connsiteY20" fmla="*/ 1610789 h 2649426"/>
              <a:gd name="connsiteX21" fmla="*/ 9811199 w 12192000"/>
              <a:gd name="connsiteY21" fmla="*/ 1648968 h 2649426"/>
              <a:gd name="connsiteX22" fmla="*/ 9537440 w 12192000"/>
              <a:gd name="connsiteY22" fmla="*/ 1671316 h 2649426"/>
              <a:gd name="connsiteX23" fmla="*/ 9405213 w 12192000"/>
              <a:gd name="connsiteY23" fmla="*/ 1679204 h 2649426"/>
              <a:gd name="connsiteX24" fmla="*/ 9306407 w 12192000"/>
              <a:gd name="connsiteY24" fmla="*/ 1736146 h 2649426"/>
              <a:gd name="connsiteX25" fmla="*/ 9152929 w 12192000"/>
              <a:gd name="connsiteY25" fmla="*/ 1750379 h 2649426"/>
              <a:gd name="connsiteX26" fmla="*/ 9062807 w 12192000"/>
              <a:gd name="connsiteY26" fmla="*/ 1765741 h 2649426"/>
              <a:gd name="connsiteX27" fmla="*/ 9031250 w 12192000"/>
              <a:gd name="connsiteY27" fmla="*/ 1782330 h 2649426"/>
              <a:gd name="connsiteX28" fmla="*/ 8985382 w 12192000"/>
              <a:gd name="connsiteY28" fmla="*/ 1798267 h 2649426"/>
              <a:gd name="connsiteX29" fmla="*/ 8906505 w 12192000"/>
              <a:gd name="connsiteY29" fmla="*/ 1834715 h 2649426"/>
              <a:gd name="connsiteX30" fmla="*/ 8796926 w 12192000"/>
              <a:gd name="connsiteY30" fmla="*/ 1869211 h 2649426"/>
              <a:gd name="connsiteX31" fmla="*/ 8705687 w 12192000"/>
              <a:gd name="connsiteY31" fmla="*/ 1848419 h 2649426"/>
              <a:gd name="connsiteX32" fmla="*/ 8700414 w 12192000"/>
              <a:gd name="connsiteY32" fmla="*/ 1857766 h 2649426"/>
              <a:gd name="connsiteX33" fmla="*/ 8643017 w 12192000"/>
              <a:gd name="connsiteY33" fmla="*/ 1865810 h 2649426"/>
              <a:gd name="connsiteX34" fmla="*/ 8460271 w 12192000"/>
              <a:gd name="connsiteY34" fmla="*/ 1856718 h 2649426"/>
              <a:gd name="connsiteX35" fmla="*/ 8330326 w 12192000"/>
              <a:gd name="connsiteY35" fmla="*/ 1873969 h 2649426"/>
              <a:gd name="connsiteX36" fmla="*/ 8279203 w 12192000"/>
              <a:gd name="connsiteY36" fmla="*/ 1870876 h 2649426"/>
              <a:gd name="connsiteX37" fmla="*/ 8216222 w 12192000"/>
              <a:gd name="connsiteY37" fmla="*/ 1895553 h 2649426"/>
              <a:gd name="connsiteX38" fmla="*/ 8119712 w 12192000"/>
              <a:gd name="connsiteY38" fmla="*/ 1947916 h 2649426"/>
              <a:gd name="connsiteX39" fmla="*/ 8081930 w 12192000"/>
              <a:gd name="connsiteY39" fmla="*/ 1940372 h 2649426"/>
              <a:gd name="connsiteX40" fmla="*/ 8043728 w 12192000"/>
              <a:gd name="connsiteY40" fmla="*/ 1944200 h 2649426"/>
              <a:gd name="connsiteX41" fmla="*/ 7958999 w 12192000"/>
              <a:gd name="connsiteY41" fmla="*/ 1980667 h 2649426"/>
              <a:gd name="connsiteX42" fmla="*/ 7908348 w 12192000"/>
              <a:gd name="connsiteY42" fmla="*/ 1994348 h 2649426"/>
              <a:gd name="connsiteX43" fmla="*/ 7771932 w 12192000"/>
              <a:gd name="connsiteY43" fmla="*/ 2039701 h 2649426"/>
              <a:gd name="connsiteX44" fmla="*/ 7579180 w 12192000"/>
              <a:gd name="connsiteY44" fmla="*/ 2150519 h 2649426"/>
              <a:gd name="connsiteX45" fmla="*/ 7571467 w 12192000"/>
              <a:gd name="connsiteY45" fmla="*/ 2153548 h 2649426"/>
              <a:gd name="connsiteX46" fmla="*/ 7549398 w 12192000"/>
              <a:gd name="connsiteY46" fmla="*/ 2153051 h 2649426"/>
              <a:gd name="connsiteX47" fmla="*/ 7540934 w 12192000"/>
              <a:gd name="connsiteY47" fmla="*/ 2151418 h 2649426"/>
              <a:gd name="connsiteX48" fmla="*/ 7528900 w 12192000"/>
              <a:gd name="connsiteY48" fmla="*/ 2152107 h 2649426"/>
              <a:gd name="connsiteX49" fmla="*/ 7528656 w 12192000"/>
              <a:gd name="connsiteY49" fmla="*/ 2152584 h 2649426"/>
              <a:gd name="connsiteX50" fmla="*/ 7517280 w 12192000"/>
              <a:gd name="connsiteY50" fmla="*/ 2152327 h 2649426"/>
              <a:gd name="connsiteX51" fmla="*/ 7460956 w 12192000"/>
              <a:gd name="connsiteY51" fmla="*/ 2145255 h 2649426"/>
              <a:gd name="connsiteX52" fmla="*/ 7393117 w 12192000"/>
              <a:gd name="connsiteY52" fmla="*/ 2193066 h 2649426"/>
              <a:gd name="connsiteX53" fmla="*/ 7363846 w 12192000"/>
              <a:gd name="connsiteY53" fmla="*/ 2202297 h 2649426"/>
              <a:gd name="connsiteX54" fmla="*/ 7348496 w 12192000"/>
              <a:gd name="connsiteY54" fmla="*/ 2209686 h 2649426"/>
              <a:gd name="connsiteX55" fmla="*/ 7338648 w 12192000"/>
              <a:gd name="connsiteY55" fmla="*/ 2198119 h 2649426"/>
              <a:gd name="connsiteX56" fmla="*/ 7293703 w 12192000"/>
              <a:gd name="connsiteY56" fmla="*/ 2204721 h 2649426"/>
              <a:gd name="connsiteX57" fmla="*/ 7286955 w 12192000"/>
              <a:gd name="connsiteY57" fmla="*/ 2207494 h 2649426"/>
              <a:gd name="connsiteX58" fmla="*/ 7251199 w 12192000"/>
              <a:gd name="connsiteY58" fmla="*/ 2198184 h 2649426"/>
              <a:gd name="connsiteX59" fmla="*/ 7233016 w 12192000"/>
              <a:gd name="connsiteY59" fmla="*/ 2195902 h 2649426"/>
              <a:gd name="connsiteX60" fmla="*/ 7227281 w 12192000"/>
              <a:gd name="connsiteY60" fmla="*/ 2190042 h 2649426"/>
              <a:gd name="connsiteX61" fmla="*/ 7200745 w 12192000"/>
              <a:gd name="connsiteY61" fmla="*/ 2189321 h 2649426"/>
              <a:gd name="connsiteX62" fmla="*/ 7197924 w 12192000"/>
              <a:gd name="connsiteY62" fmla="*/ 2191205 h 2649426"/>
              <a:gd name="connsiteX63" fmla="*/ 7175198 w 12192000"/>
              <a:gd name="connsiteY63" fmla="*/ 2183294 h 2649426"/>
              <a:gd name="connsiteX64" fmla="*/ 7100681 w 12192000"/>
              <a:gd name="connsiteY64" fmla="*/ 2167822 h 2649426"/>
              <a:gd name="connsiteX65" fmla="*/ 6932665 w 12192000"/>
              <a:gd name="connsiteY65" fmla="*/ 2162157 h 2649426"/>
              <a:gd name="connsiteX66" fmla="*/ 6700029 w 12192000"/>
              <a:gd name="connsiteY66" fmla="*/ 2158310 h 2649426"/>
              <a:gd name="connsiteX67" fmla="*/ 6326162 w 12192000"/>
              <a:gd name="connsiteY67" fmla="*/ 2178632 h 2649426"/>
              <a:gd name="connsiteX68" fmla="*/ 6196177 w 12192000"/>
              <a:gd name="connsiteY68" fmla="*/ 2200059 h 2649426"/>
              <a:gd name="connsiteX69" fmla="*/ 6139086 w 12192000"/>
              <a:gd name="connsiteY69" fmla="*/ 2187339 h 2649426"/>
              <a:gd name="connsiteX70" fmla="*/ 6098878 w 12192000"/>
              <a:gd name="connsiteY70" fmla="*/ 2192939 h 2649426"/>
              <a:gd name="connsiteX71" fmla="*/ 6094339 w 12192000"/>
              <a:gd name="connsiteY71" fmla="*/ 2195871 h 2649426"/>
              <a:gd name="connsiteX72" fmla="*/ 6075163 w 12192000"/>
              <a:gd name="connsiteY72" fmla="*/ 2198856 h 2649426"/>
              <a:gd name="connsiteX73" fmla="*/ 6071016 w 12192000"/>
              <a:gd name="connsiteY73" fmla="*/ 2210639 h 2649426"/>
              <a:gd name="connsiteX74" fmla="*/ 6043058 w 12192000"/>
              <a:gd name="connsiteY74" fmla="*/ 2222971 h 2649426"/>
              <a:gd name="connsiteX75" fmla="*/ 5962031 w 12192000"/>
              <a:gd name="connsiteY75" fmla="*/ 2220873 h 2649426"/>
              <a:gd name="connsiteX76" fmla="*/ 5836800 w 12192000"/>
              <a:gd name="connsiteY76" fmla="*/ 2224771 h 2649426"/>
              <a:gd name="connsiteX77" fmla="*/ 5735414 w 12192000"/>
              <a:gd name="connsiteY77" fmla="*/ 2231366 h 2649426"/>
              <a:gd name="connsiteX78" fmla="*/ 5697982 w 12192000"/>
              <a:gd name="connsiteY78" fmla="*/ 2244836 h 2649426"/>
              <a:gd name="connsiteX79" fmla="*/ 5644981 w 12192000"/>
              <a:gd name="connsiteY79" fmla="*/ 2256274 h 2649426"/>
              <a:gd name="connsiteX80" fmla="*/ 5547744 w 12192000"/>
              <a:gd name="connsiteY80" fmla="*/ 2271333 h 2649426"/>
              <a:gd name="connsiteX81" fmla="*/ 5426280 w 12192000"/>
              <a:gd name="connsiteY81" fmla="*/ 2290560 h 2649426"/>
              <a:gd name="connsiteX82" fmla="*/ 5329896 w 12192000"/>
              <a:gd name="connsiteY82" fmla="*/ 2279209 h 2649426"/>
              <a:gd name="connsiteX83" fmla="*/ 5322508 w 12192000"/>
              <a:gd name="connsiteY83" fmla="*/ 2288005 h 2649426"/>
              <a:gd name="connsiteX84" fmla="*/ 5194705 w 12192000"/>
              <a:gd name="connsiteY84" fmla="*/ 2285938 h 2649426"/>
              <a:gd name="connsiteX85" fmla="*/ 5027899 w 12192000"/>
              <a:gd name="connsiteY85" fmla="*/ 2242653 h 2649426"/>
              <a:gd name="connsiteX86" fmla="*/ 4902443 w 12192000"/>
              <a:gd name="connsiteY86" fmla="*/ 2249037 h 2649426"/>
              <a:gd name="connsiteX87" fmla="*/ 4858751 w 12192000"/>
              <a:gd name="connsiteY87" fmla="*/ 2260409 h 2649426"/>
              <a:gd name="connsiteX88" fmla="*/ 4785497 w 12192000"/>
              <a:gd name="connsiteY88" fmla="*/ 2278897 h 2649426"/>
              <a:gd name="connsiteX89" fmla="*/ 4732807 w 12192000"/>
              <a:gd name="connsiteY89" fmla="*/ 2315139 h 2649426"/>
              <a:gd name="connsiteX90" fmla="*/ 4670737 w 12192000"/>
              <a:gd name="connsiteY90" fmla="*/ 2321711 h 2649426"/>
              <a:gd name="connsiteX91" fmla="*/ 4489013 w 12192000"/>
              <a:gd name="connsiteY91" fmla="*/ 2338805 h 2649426"/>
              <a:gd name="connsiteX92" fmla="*/ 4431159 w 12192000"/>
              <a:gd name="connsiteY92" fmla="*/ 2347536 h 2649426"/>
              <a:gd name="connsiteX93" fmla="*/ 4273885 w 12192000"/>
              <a:gd name="connsiteY93" fmla="*/ 2379520 h 2649426"/>
              <a:gd name="connsiteX94" fmla="*/ 4116925 w 12192000"/>
              <a:gd name="connsiteY94" fmla="*/ 2417756 h 2649426"/>
              <a:gd name="connsiteX95" fmla="*/ 4027169 w 12192000"/>
              <a:gd name="connsiteY95" fmla="*/ 2475399 h 2649426"/>
              <a:gd name="connsiteX96" fmla="*/ 3897799 w 12192000"/>
              <a:gd name="connsiteY96" fmla="*/ 2503049 h 2649426"/>
              <a:gd name="connsiteX97" fmla="*/ 3876619 w 12192000"/>
              <a:gd name="connsiteY97" fmla="*/ 2512804 h 2649426"/>
              <a:gd name="connsiteX98" fmla="*/ 3721493 w 12192000"/>
              <a:gd name="connsiteY98" fmla="*/ 2497646 h 2649426"/>
              <a:gd name="connsiteX99" fmla="*/ 3504883 w 12192000"/>
              <a:gd name="connsiteY99" fmla="*/ 2503869 h 2649426"/>
              <a:gd name="connsiteX100" fmla="*/ 3431219 w 12192000"/>
              <a:gd name="connsiteY100" fmla="*/ 2502163 h 2649426"/>
              <a:gd name="connsiteX101" fmla="*/ 3151243 w 12192000"/>
              <a:gd name="connsiteY101" fmla="*/ 2492405 h 2649426"/>
              <a:gd name="connsiteX102" fmla="*/ 3057639 w 12192000"/>
              <a:gd name="connsiteY102" fmla="*/ 2507988 h 2649426"/>
              <a:gd name="connsiteX103" fmla="*/ 2916555 w 12192000"/>
              <a:gd name="connsiteY103" fmla="*/ 2472028 h 2649426"/>
              <a:gd name="connsiteX104" fmla="*/ 2846802 w 12192000"/>
              <a:gd name="connsiteY104" fmla="*/ 2461014 h 2649426"/>
              <a:gd name="connsiteX105" fmla="*/ 2739588 w 12192000"/>
              <a:gd name="connsiteY105" fmla="*/ 2457956 h 2649426"/>
              <a:gd name="connsiteX106" fmla="*/ 2706684 w 12192000"/>
              <a:gd name="connsiteY106" fmla="*/ 2454540 h 2649426"/>
              <a:gd name="connsiteX107" fmla="*/ 2348435 w 12192000"/>
              <a:gd name="connsiteY107" fmla="*/ 2449176 h 2649426"/>
              <a:gd name="connsiteX108" fmla="*/ 2194299 w 12192000"/>
              <a:gd name="connsiteY108" fmla="*/ 2475215 h 2649426"/>
              <a:gd name="connsiteX109" fmla="*/ 1983009 w 12192000"/>
              <a:gd name="connsiteY109" fmla="*/ 2463117 h 2649426"/>
              <a:gd name="connsiteX110" fmla="*/ 1885040 w 12192000"/>
              <a:gd name="connsiteY110" fmla="*/ 2475917 h 2649426"/>
              <a:gd name="connsiteX111" fmla="*/ 1773324 w 12192000"/>
              <a:gd name="connsiteY111" fmla="*/ 2471718 h 2649426"/>
              <a:gd name="connsiteX112" fmla="*/ 1685197 w 12192000"/>
              <a:gd name="connsiteY112" fmla="*/ 2466249 h 2649426"/>
              <a:gd name="connsiteX113" fmla="*/ 1448616 w 12192000"/>
              <a:gd name="connsiteY113" fmla="*/ 2421517 h 2649426"/>
              <a:gd name="connsiteX114" fmla="*/ 1280734 w 12192000"/>
              <a:gd name="connsiteY114" fmla="*/ 2419669 h 2649426"/>
              <a:gd name="connsiteX115" fmla="*/ 1081876 w 12192000"/>
              <a:gd name="connsiteY115" fmla="*/ 2476491 h 2649426"/>
              <a:gd name="connsiteX116" fmla="*/ 957561 w 12192000"/>
              <a:gd name="connsiteY116" fmla="*/ 2484124 h 2649426"/>
              <a:gd name="connsiteX117" fmla="*/ 822775 w 12192000"/>
              <a:gd name="connsiteY117" fmla="*/ 2542292 h 2649426"/>
              <a:gd name="connsiteX118" fmla="*/ 653171 w 12192000"/>
              <a:gd name="connsiteY118" fmla="*/ 2607266 h 2649426"/>
              <a:gd name="connsiteX119" fmla="*/ 511469 w 12192000"/>
              <a:gd name="connsiteY119" fmla="*/ 2598742 h 2649426"/>
              <a:gd name="connsiteX120" fmla="*/ 441281 w 12192000"/>
              <a:gd name="connsiteY120" fmla="*/ 2605939 h 2649426"/>
              <a:gd name="connsiteX121" fmla="*/ 297100 w 12192000"/>
              <a:gd name="connsiteY121" fmla="*/ 2639558 h 2649426"/>
              <a:gd name="connsiteX122" fmla="*/ 97385 w 12192000"/>
              <a:gd name="connsiteY122" fmla="*/ 2636063 h 2649426"/>
              <a:gd name="connsiteX123" fmla="*/ 48888 w 12192000"/>
              <a:gd name="connsiteY123" fmla="*/ 2641447 h 2649426"/>
              <a:gd name="connsiteX124" fmla="*/ 0 w 12192000"/>
              <a:gd name="connsiteY124" fmla="*/ 2649426 h 2649426"/>
              <a:gd name="connsiteX125" fmla="*/ 0 w 12192000"/>
              <a:gd name="connsiteY125" fmla="*/ 0 h 26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2192000" h="2649426">
                <a:moveTo>
                  <a:pt x="0" y="0"/>
                </a:moveTo>
                <a:lnTo>
                  <a:pt x="12192000" y="0"/>
                </a:lnTo>
                <a:lnTo>
                  <a:pt x="12192000" y="1727909"/>
                </a:lnTo>
                <a:lnTo>
                  <a:pt x="12115957" y="1732272"/>
                </a:lnTo>
                <a:cubicBezTo>
                  <a:pt x="12082095" y="1735567"/>
                  <a:pt x="12069134" y="1716108"/>
                  <a:pt x="12035223" y="1714510"/>
                </a:cubicBezTo>
                <a:cubicBezTo>
                  <a:pt x="11992705" y="1709394"/>
                  <a:pt x="11857881" y="1699321"/>
                  <a:pt x="11801718" y="1707786"/>
                </a:cubicBezTo>
                <a:cubicBezTo>
                  <a:pt x="11789259" y="1688988"/>
                  <a:pt x="11757279" y="1715039"/>
                  <a:pt x="11750717" y="1684756"/>
                </a:cubicBezTo>
                <a:cubicBezTo>
                  <a:pt x="11732100" y="1684623"/>
                  <a:pt x="11720615" y="1690766"/>
                  <a:pt x="11712295" y="1673021"/>
                </a:cubicBezTo>
                <a:cubicBezTo>
                  <a:pt x="11657045" y="1722824"/>
                  <a:pt x="11478353" y="1589331"/>
                  <a:pt x="11425377" y="1625577"/>
                </a:cubicBezTo>
                <a:cubicBezTo>
                  <a:pt x="11359879" y="1618438"/>
                  <a:pt x="11415418" y="1637096"/>
                  <a:pt x="11364686" y="1616572"/>
                </a:cubicBezTo>
                <a:cubicBezTo>
                  <a:pt x="11333914" y="1605241"/>
                  <a:pt x="11211274" y="1598449"/>
                  <a:pt x="11193595" y="1558403"/>
                </a:cubicBezTo>
                <a:cubicBezTo>
                  <a:pt x="11155202" y="1585000"/>
                  <a:pt x="11184573" y="1549075"/>
                  <a:pt x="11146426" y="1555308"/>
                </a:cubicBezTo>
                <a:cubicBezTo>
                  <a:pt x="11068567" y="1547065"/>
                  <a:pt x="10931961" y="1586700"/>
                  <a:pt x="10841711" y="1541883"/>
                </a:cubicBezTo>
                <a:cubicBezTo>
                  <a:pt x="10760883" y="1593229"/>
                  <a:pt x="10810395" y="1517970"/>
                  <a:pt x="10698183" y="1556682"/>
                </a:cubicBezTo>
                <a:cubicBezTo>
                  <a:pt x="10683621" y="1556865"/>
                  <a:pt x="10577584" y="1566389"/>
                  <a:pt x="10562291" y="1560944"/>
                </a:cubicBezTo>
                <a:lnTo>
                  <a:pt x="10551291" y="1556691"/>
                </a:lnTo>
                <a:lnTo>
                  <a:pt x="10546586" y="1559265"/>
                </a:lnTo>
                <a:cubicBezTo>
                  <a:pt x="10542968" y="1564302"/>
                  <a:pt x="10510633" y="1562665"/>
                  <a:pt x="10515364" y="1574304"/>
                </a:cubicBezTo>
                <a:cubicBezTo>
                  <a:pt x="10493131" y="1573648"/>
                  <a:pt x="10466030" y="1574069"/>
                  <a:pt x="10454183" y="1572375"/>
                </a:cubicBezTo>
                <a:cubicBezTo>
                  <a:pt x="10417871" y="1571669"/>
                  <a:pt x="10394199" y="1575009"/>
                  <a:pt x="10329259" y="1579142"/>
                </a:cubicBezTo>
                <a:cubicBezTo>
                  <a:pt x="10273102" y="1625710"/>
                  <a:pt x="10197769" y="1593280"/>
                  <a:pt x="10128072" y="1610789"/>
                </a:cubicBezTo>
                <a:cubicBezTo>
                  <a:pt x="10041729" y="1622427"/>
                  <a:pt x="9920611" y="1664232"/>
                  <a:pt x="9811199" y="1648968"/>
                </a:cubicBezTo>
                <a:cubicBezTo>
                  <a:pt x="9725264" y="1617294"/>
                  <a:pt x="9626787" y="1677773"/>
                  <a:pt x="9537440" y="1671316"/>
                </a:cubicBezTo>
                <a:cubicBezTo>
                  <a:pt x="9469776" y="1676355"/>
                  <a:pt x="9470963" y="1705860"/>
                  <a:pt x="9405213" y="1679204"/>
                </a:cubicBezTo>
                <a:cubicBezTo>
                  <a:pt x="9374285" y="1697383"/>
                  <a:pt x="9355187" y="1738088"/>
                  <a:pt x="9306407" y="1736146"/>
                </a:cubicBezTo>
                <a:cubicBezTo>
                  <a:pt x="9261492" y="1715948"/>
                  <a:pt x="9208906" y="1777898"/>
                  <a:pt x="9152929" y="1750379"/>
                </a:cubicBezTo>
                <a:cubicBezTo>
                  <a:pt x="9132738" y="1744259"/>
                  <a:pt x="9072678" y="1749790"/>
                  <a:pt x="9062807" y="1765741"/>
                </a:cubicBezTo>
                <a:cubicBezTo>
                  <a:pt x="9050592" y="1769966"/>
                  <a:pt x="9035423" y="1765734"/>
                  <a:pt x="9031250" y="1782330"/>
                </a:cubicBezTo>
                <a:cubicBezTo>
                  <a:pt x="9023628" y="1802499"/>
                  <a:pt x="8976844" y="1775805"/>
                  <a:pt x="8985382" y="1798267"/>
                </a:cubicBezTo>
                <a:cubicBezTo>
                  <a:pt x="8952237" y="1780059"/>
                  <a:pt x="8931620" y="1822664"/>
                  <a:pt x="8906505" y="1834715"/>
                </a:cubicBezTo>
                <a:cubicBezTo>
                  <a:pt x="8879977" y="1816167"/>
                  <a:pt x="8853442" y="1859745"/>
                  <a:pt x="8796926" y="1869211"/>
                </a:cubicBezTo>
                <a:cubicBezTo>
                  <a:pt x="8767637" y="1847655"/>
                  <a:pt x="8758902" y="1875909"/>
                  <a:pt x="8705687" y="1848419"/>
                </a:cubicBezTo>
                <a:cubicBezTo>
                  <a:pt x="8704434" y="1851755"/>
                  <a:pt x="8702658" y="1854903"/>
                  <a:pt x="8700414" y="1857766"/>
                </a:cubicBezTo>
                <a:cubicBezTo>
                  <a:pt x="8687373" y="1874398"/>
                  <a:pt x="8661675" y="1878000"/>
                  <a:pt x="8643017" y="1865810"/>
                </a:cubicBezTo>
                <a:cubicBezTo>
                  <a:pt x="8559958" y="1830377"/>
                  <a:pt x="8525136" y="1858301"/>
                  <a:pt x="8460271" y="1856718"/>
                </a:cubicBezTo>
                <a:cubicBezTo>
                  <a:pt x="8387992" y="1859886"/>
                  <a:pt x="8383027" y="1873588"/>
                  <a:pt x="8330326" y="1873969"/>
                </a:cubicBezTo>
                <a:cubicBezTo>
                  <a:pt x="8324761" y="1892906"/>
                  <a:pt x="8300085" y="1877003"/>
                  <a:pt x="8279203" y="1870876"/>
                </a:cubicBezTo>
                <a:cubicBezTo>
                  <a:pt x="8244380" y="1873741"/>
                  <a:pt x="8257142" y="1918032"/>
                  <a:pt x="8216222" y="1895553"/>
                </a:cubicBezTo>
                <a:cubicBezTo>
                  <a:pt x="8189640" y="1908393"/>
                  <a:pt x="8139069" y="1943472"/>
                  <a:pt x="8119712" y="1947916"/>
                </a:cubicBezTo>
                <a:cubicBezTo>
                  <a:pt x="8095555" y="1955521"/>
                  <a:pt x="8110185" y="1938621"/>
                  <a:pt x="8081930" y="1940372"/>
                </a:cubicBezTo>
                <a:cubicBezTo>
                  <a:pt x="8048656" y="1946825"/>
                  <a:pt x="8056894" y="1918760"/>
                  <a:pt x="8043728" y="1944200"/>
                </a:cubicBezTo>
                <a:cubicBezTo>
                  <a:pt x="8005339" y="1935292"/>
                  <a:pt x="8004256" y="1961413"/>
                  <a:pt x="7958999" y="1980667"/>
                </a:cubicBezTo>
                <a:cubicBezTo>
                  <a:pt x="7935613" y="1969436"/>
                  <a:pt x="7921023" y="1978572"/>
                  <a:pt x="7908348" y="1994348"/>
                </a:cubicBezTo>
                <a:cubicBezTo>
                  <a:pt x="7860647" y="1997348"/>
                  <a:pt x="7822678" y="2023959"/>
                  <a:pt x="7771932" y="2039701"/>
                </a:cubicBezTo>
                <a:cubicBezTo>
                  <a:pt x="7703448" y="2113407"/>
                  <a:pt x="7612591" y="2131545"/>
                  <a:pt x="7579180" y="2150519"/>
                </a:cubicBezTo>
                <a:lnTo>
                  <a:pt x="7571467" y="2153548"/>
                </a:lnTo>
                <a:lnTo>
                  <a:pt x="7549398" y="2153051"/>
                </a:lnTo>
                <a:lnTo>
                  <a:pt x="7540934" y="2151418"/>
                </a:lnTo>
                <a:cubicBezTo>
                  <a:pt x="7535164" y="2150832"/>
                  <a:pt x="7531409" y="2151133"/>
                  <a:pt x="7528900" y="2152107"/>
                </a:cubicBezTo>
                <a:lnTo>
                  <a:pt x="7528656" y="2152584"/>
                </a:lnTo>
                <a:lnTo>
                  <a:pt x="7517280" y="2152327"/>
                </a:lnTo>
                <a:cubicBezTo>
                  <a:pt x="7497963" y="2150841"/>
                  <a:pt x="7479055" y="2148397"/>
                  <a:pt x="7460956" y="2145255"/>
                </a:cubicBezTo>
                <a:cubicBezTo>
                  <a:pt x="7449026" y="2171815"/>
                  <a:pt x="7380398" y="2144891"/>
                  <a:pt x="7393117" y="2193066"/>
                </a:cubicBezTo>
                <a:cubicBezTo>
                  <a:pt x="7368869" y="2190267"/>
                  <a:pt x="7352173" y="2170877"/>
                  <a:pt x="7363846" y="2202297"/>
                </a:cubicBezTo>
                <a:cubicBezTo>
                  <a:pt x="7355972" y="2202288"/>
                  <a:pt x="7351462" y="2205256"/>
                  <a:pt x="7348496" y="2209686"/>
                </a:cubicBezTo>
                <a:lnTo>
                  <a:pt x="7338648" y="2198119"/>
                </a:lnTo>
                <a:lnTo>
                  <a:pt x="7293703" y="2204721"/>
                </a:lnTo>
                <a:lnTo>
                  <a:pt x="7286955" y="2207494"/>
                </a:lnTo>
                <a:lnTo>
                  <a:pt x="7251199" y="2198184"/>
                </a:lnTo>
                <a:lnTo>
                  <a:pt x="7233016" y="2195902"/>
                </a:lnTo>
                <a:lnTo>
                  <a:pt x="7227281" y="2190042"/>
                </a:lnTo>
                <a:cubicBezTo>
                  <a:pt x="7221416" y="2186612"/>
                  <a:pt x="7213442" y="2185423"/>
                  <a:pt x="7200745" y="2189321"/>
                </a:cubicBezTo>
                <a:lnTo>
                  <a:pt x="7197924" y="2191205"/>
                </a:lnTo>
                <a:lnTo>
                  <a:pt x="7175198" y="2183294"/>
                </a:lnTo>
                <a:cubicBezTo>
                  <a:pt x="7167736" y="2179475"/>
                  <a:pt x="7106482" y="2174471"/>
                  <a:pt x="7100681" y="2167822"/>
                </a:cubicBezTo>
                <a:cubicBezTo>
                  <a:pt x="7040208" y="2163382"/>
                  <a:pt x="7012045" y="2151453"/>
                  <a:pt x="6932665" y="2162157"/>
                </a:cubicBezTo>
                <a:cubicBezTo>
                  <a:pt x="6897841" y="2163646"/>
                  <a:pt x="6758102" y="2190327"/>
                  <a:pt x="6700029" y="2158310"/>
                </a:cubicBezTo>
                <a:cubicBezTo>
                  <a:pt x="6586438" y="2136832"/>
                  <a:pt x="6483544" y="2190975"/>
                  <a:pt x="6326162" y="2178632"/>
                </a:cubicBezTo>
                <a:cubicBezTo>
                  <a:pt x="6280268" y="2230098"/>
                  <a:pt x="6248542" y="2188076"/>
                  <a:pt x="6196177" y="2200059"/>
                </a:cubicBezTo>
                <a:cubicBezTo>
                  <a:pt x="6205623" y="2154445"/>
                  <a:pt x="6147836" y="2237773"/>
                  <a:pt x="6139086" y="2187339"/>
                </a:cubicBezTo>
                <a:cubicBezTo>
                  <a:pt x="6129833" y="2191116"/>
                  <a:pt x="6107532" y="2187291"/>
                  <a:pt x="6098878" y="2192939"/>
                </a:cubicBezTo>
                <a:lnTo>
                  <a:pt x="6094339" y="2195871"/>
                </a:lnTo>
                <a:lnTo>
                  <a:pt x="6075163" y="2198856"/>
                </a:lnTo>
                <a:lnTo>
                  <a:pt x="6071016" y="2210639"/>
                </a:lnTo>
                <a:lnTo>
                  <a:pt x="6043058" y="2222971"/>
                </a:lnTo>
                <a:cubicBezTo>
                  <a:pt x="6032393" y="2225900"/>
                  <a:pt x="5975308" y="2222534"/>
                  <a:pt x="5962031" y="2220873"/>
                </a:cubicBezTo>
                <a:cubicBezTo>
                  <a:pt x="5916299" y="2196434"/>
                  <a:pt x="5893394" y="2257568"/>
                  <a:pt x="5836800" y="2224771"/>
                </a:cubicBezTo>
                <a:cubicBezTo>
                  <a:pt x="5815733" y="2216729"/>
                  <a:pt x="5748977" y="2216440"/>
                  <a:pt x="5735414" y="2231366"/>
                </a:cubicBezTo>
                <a:cubicBezTo>
                  <a:pt x="5721302" y="2234394"/>
                  <a:pt x="5705412" y="2228718"/>
                  <a:pt x="5697982" y="2244836"/>
                </a:cubicBezTo>
                <a:cubicBezTo>
                  <a:pt x="5686157" y="2264179"/>
                  <a:pt x="5639495" y="2233090"/>
                  <a:pt x="5644981" y="2256274"/>
                </a:cubicBezTo>
                <a:cubicBezTo>
                  <a:pt x="5611800" y="2234950"/>
                  <a:pt x="5577339" y="2261759"/>
                  <a:pt x="5547744" y="2271333"/>
                </a:cubicBezTo>
                <a:cubicBezTo>
                  <a:pt x="5521875" y="2250309"/>
                  <a:pt x="5489833" y="2286590"/>
                  <a:pt x="5426280" y="2290560"/>
                </a:cubicBezTo>
                <a:cubicBezTo>
                  <a:pt x="5397902" y="2266275"/>
                  <a:pt x="5383466" y="2311712"/>
                  <a:pt x="5329896" y="2279209"/>
                </a:cubicBezTo>
                <a:cubicBezTo>
                  <a:pt x="5327949" y="2282409"/>
                  <a:pt x="5345040" y="2286884"/>
                  <a:pt x="5322508" y="2288005"/>
                </a:cubicBezTo>
                <a:cubicBezTo>
                  <a:pt x="5299976" y="2289126"/>
                  <a:pt x="5213048" y="2299874"/>
                  <a:pt x="5194705" y="2285938"/>
                </a:cubicBezTo>
                <a:cubicBezTo>
                  <a:pt x="5109804" y="2242648"/>
                  <a:pt x="5098697" y="2250488"/>
                  <a:pt x="5027899" y="2242653"/>
                </a:cubicBezTo>
                <a:cubicBezTo>
                  <a:pt x="4948161" y="2238831"/>
                  <a:pt x="5004499" y="2289745"/>
                  <a:pt x="4902443" y="2249037"/>
                </a:cubicBezTo>
                <a:cubicBezTo>
                  <a:pt x="4893084" y="2267352"/>
                  <a:pt x="4880575" y="2268524"/>
                  <a:pt x="4858751" y="2260409"/>
                </a:cubicBezTo>
                <a:cubicBezTo>
                  <a:pt x="4820106" y="2259902"/>
                  <a:pt x="4826459" y="2305223"/>
                  <a:pt x="4785497" y="2278897"/>
                </a:cubicBezTo>
                <a:cubicBezTo>
                  <a:pt x="4794295" y="2303109"/>
                  <a:pt x="4713103" y="2290241"/>
                  <a:pt x="4732807" y="2315139"/>
                </a:cubicBezTo>
                <a:cubicBezTo>
                  <a:pt x="4709364" y="2338011"/>
                  <a:pt x="4694215" y="2301747"/>
                  <a:pt x="4670737" y="2321711"/>
                </a:cubicBezTo>
                <a:lnTo>
                  <a:pt x="4489013" y="2338805"/>
                </a:lnTo>
                <a:cubicBezTo>
                  <a:pt x="4465325" y="2325368"/>
                  <a:pt x="4447765" y="2333054"/>
                  <a:pt x="4431159" y="2347536"/>
                </a:cubicBezTo>
                <a:cubicBezTo>
                  <a:pt x="4378379" y="2345920"/>
                  <a:pt x="4332196" y="2368747"/>
                  <a:pt x="4273885" y="2379520"/>
                </a:cubicBezTo>
                <a:cubicBezTo>
                  <a:pt x="4208794" y="2365868"/>
                  <a:pt x="4179256" y="2406404"/>
                  <a:pt x="4116925" y="2417756"/>
                </a:cubicBezTo>
                <a:cubicBezTo>
                  <a:pt x="4051611" y="2383889"/>
                  <a:pt x="4080325" y="2474371"/>
                  <a:pt x="4027169" y="2475399"/>
                </a:cubicBezTo>
                <a:cubicBezTo>
                  <a:pt x="3938158" y="2446648"/>
                  <a:pt x="4031797" y="2505726"/>
                  <a:pt x="3897799" y="2503049"/>
                </a:cubicBezTo>
                <a:cubicBezTo>
                  <a:pt x="3889792" y="2497763"/>
                  <a:pt x="3874209" y="2504933"/>
                  <a:pt x="3876619" y="2512804"/>
                </a:cubicBezTo>
                <a:cubicBezTo>
                  <a:pt x="3847235" y="2511904"/>
                  <a:pt x="3783449" y="2499135"/>
                  <a:pt x="3721493" y="2497646"/>
                </a:cubicBezTo>
                <a:cubicBezTo>
                  <a:pt x="3664694" y="2496607"/>
                  <a:pt x="3553262" y="2503116"/>
                  <a:pt x="3504883" y="2503869"/>
                </a:cubicBezTo>
                <a:cubicBezTo>
                  <a:pt x="3481753" y="2463850"/>
                  <a:pt x="3453868" y="2512184"/>
                  <a:pt x="3431219" y="2502163"/>
                </a:cubicBezTo>
                <a:cubicBezTo>
                  <a:pt x="3372279" y="2500252"/>
                  <a:pt x="3213506" y="2491434"/>
                  <a:pt x="3151243" y="2492405"/>
                </a:cubicBezTo>
                <a:cubicBezTo>
                  <a:pt x="3109617" y="2499010"/>
                  <a:pt x="3096754" y="2511384"/>
                  <a:pt x="3057639" y="2507988"/>
                </a:cubicBezTo>
                <a:cubicBezTo>
                  <a:pt x="3012606" y="2492519"/>
                  <a:pt x="2918557" y="2528847"/>
                  <a:pt x="2916555" y="2472028"/>
                </a:cubicBezTo>
                <a:cubicBezTo>
                  <a:pt x="2899774" y="2440074"/>
                  <a:pt x="2851822" y="2496819"/>
                  <a:pt x="2846802" y="2461014"/>
                </a:cubicBezTo>
                <a:cubicBezTo>
                  <a:pt x="2825967" y="2486525"/>
                  <a:pt x="2778576" y="2452907"/>
                  <a:pt x="2739588" y="2457956"/>
                </a:cubicBezTo>
                <a:cubicBezTo>
                  <a:pt x="2729978" y="2442568"/>
                  <a:pt x="2721085" y="2444276"/>
                  <a:pt x="2706684" y="2454540"/>
                </a:cubicBezTo>
                <a:cubicBezTo>
                  <a:pt x="2582342" y="2475524"/>
                  <a:pt x="2485853" y="2437520"/>
                  <a:pt x="2348435" y="2449176"/>
                </a:cubicBezTo>
                <a:cubicBezTo>
                  <a:pt x="2319104" y="2453968"/>
                  <a:pt x="2268387" y="2479942"/>
                  <a:pt x="2194299" y="2475215"/>
                </a:cubicBezTo>
                <a:cubicBezTo>
                  <a:pt x="2122453" y="2479102"/>
                  <a:pt x="2034552" y="2463000"/>
                  <a:pt x="1983009" y="2463117"/>
                </a:cubicBezTo>
                <a:cubicBezTo>
                  <a:pt x="1972445" y="2448905"/>
                  <a:pt x="1889843" y="2460997"/>
                  <a:pt x="1885040" y="2475917"/>
                </a:cubicBezTo>
                <a:cubicBezTo>
                  <a:pt x="1863973" y="2475848"/>
                  <a:pt x="1788361" y="2446057"/>
                  <a:pt x="1773324" y="2471718"/>
                </a:cubicBezTo>
                <a:cubicBezTo>
                  <a:pt x="1744543" y="2472466"/>
                  <a:pt x="1699558" y="2427780"/>
                  <a:pt x="1685197" y="2466249"/>
                </a:cubicBezTo>
                <a:cubicBezTo>
                  <a:pt x="1630856" y="2479033"/>
                  <a:pt x="1506863" y="2422248"/>
                  <a:pt x="1448616" y="2421517"/>
                </a:cubicBezTo>
                <a:cubicBezTo>
                  <a:pt x="1345479" y="2396419"/>
                  <a:pt x="1338051" y="2407324"/>
                  <a:pt x="1280734" y="2419669"/>
                </a:cubicBezTo>
                <a:cubicBezTo>
                  <a:pt x="1193288" y="2416802"/>
                  <a:pt x="1159735" y="2468248"/>
                  <a:pt x="1081876" y="2476491"/>
                </a:cubicBezTo>
                <a:cubicBezTo>
                  <a:pt x="1043729" y="2470258"/>
                  <a:pt x="995954" y="2510721"/>
                  <a:pt x="957561" y="2484124"/>
                </a:cubicBezTo>
                <a:cubicBezTo>
                  <a:pt x="939882" y="2501480"/>
                  <a:pt x="849009" y="2512809"/>
                  <a:pt x="822775" y="2542292"/>
                </a:cubicBezTo>
                <a:cubicBezTo>
                  <a:pt x="803808" y="2576430"/>
                  <a:pt x="723207" y="2609203"/>
                  <a:pt x="653171" y="2607266"/>
                </a:cubicBezTo>
                <a:cubicBezTo>
                  <a:pt x="600195" y="2571020"/>
                  <a:pt x="575795" y="2621317"/>
                  <a:pt x="511469" y="2598742"/>
                </a:cubicBezTo>
                <a:cubicBezTo>
                  <a:pt x="503149" y="2616487"/>
                  <a:pt x="459898" y="2605806"/>
                  <a:pt x="441281" y="2605939"/>
                </a:cubicBezTo>
                <a:cubicBezTo>
                  <a:pt x="434719" y="2636222"/>
                  <a:pt x="354416" y="2634537"/>
                  <a:pt x="297100" y="2639558"/>
                </a:cubicBezTo>
                <a:cubicBezTo>
                  <a:pt x="239784" y="2644579"/>
                  <a:pt x="179782" y="2630047"/>
                  <a:pt x="97385" y="2636063"/>
                </a:cubicBezTo>
                <a:cubicBezTo>
                  <a:pt x="84007" y="2636732"/>
                  <a:pt x="67196" y="2638756"/>
                  <a:pt x="48888" y="2641447"/>
                </a:cubicBezTo>
                <a:lnTo>
                  <a:pt x="0" y="2649426"/>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77AF7B-1883-F649-AF70-760F0D399E36}"/>
              </a:ext>
            </a:extLst>
          </p:cNvPr>
          <p:cNvSpPr>
            <a:spLocks noGrp="1"/>
          </p:cNvSpPr>
          <p:nvPr>
            <p:ph type="title"/>
          </p:nvPr>
        </p:nvSpPr>
        <p:spPr>
          <a:xfrm>
            <a:off x="1050878" y="603623"/>
            <a:ext cx="10188053" cy="1222001"/>
          </a:xfrm>
        </p:spPr>
        <p:txBody>
          <a:bodyPr>
            <a:normAutofit/>
          </a:bodyPr>
          <a:lstStyle/>
          <a:p>
            <a:r>
              <a:rPr lang="en-US" dirty="0"/>
              <a:t>The Experience</a:t>
            </a:r>
          </a:p>
        </p:txBody>
      </p:sp>
      <p:sp>
        <p:nvSpPr>
          <p:cNvPr id="18" name="Freeform: Shape 17">
            <a:extLst>
              <a:ext uri="{FF2B5EF4-FFF2-40B4-BE49-F238E27FC236}">
                <a16:creationId xmlns:a16="http://schemas.microsoft.com/office/drawing/2014/main" id="{3BABCC22-CDC3-480A-BE67-B1F756698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804" y="2020542"/>
            <a:ext cx="3166534" cy="387773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person taking a selfie&#10;&#10;Description automatically generated">
            <a:extLst>
              <a:ext uri="{FF2B5EF4-FFF2-40B4-BE49-F238E27FC236}">
                <a16:creationId xmlns:a16="http://schemas.microsoft.com/office/drawing/2014/main" id="{EC290D29-BC27-104C-9EBF-4655310BC135}"/>
              </a:ext>
            </a:extLst>
          </p:cNvPr>
          <p:cNvPicPr>
            <a:picLocks noChangeAspect="1"/>
          </p:cNvPicPr>
          <p:nvPr/>
        </p:nvPicPr>
        <p:blipFill rotWithShape="1">
          <a:blip r:embed="rId2"/>
          <a:srcRect l="3567" r="2686" b="4"/>
          <a:stretch/>
        </p:blipFill>
        <p:spPr>
          <a:xfrm rot="5400000">
            <a:off x="1252064" y="2537009"/>
            <a:ext cx="3555997" cy="2844800"/>
          </a:xfrm>
          <a:prstGeom prst="rect">
            <a:avLst/>
          </a:prstGeom>
        </p:spPr>
      </p:pic>
      <p:sp>
        <p:nvSpPr>
          <p:cNvPr id="3" name="Content Placeholder 2">
            <a:extLst>
              <a:ext uri="{FF2B5EF4-FFF2-40B4-BE49-F238E27FC236}">
                <a16:creationId xmlns:a16="http://schemas.microsoft.com/office/drawing/2014/main" id="{7D953871-F741-BF45-B79A-DDDCBF87D5AB}"/>
              </a:ext>
            </a:extLst>
          </p:cNvPr>
          <p:cNvSpPr>
            <a:spLocks noGrp="1"/>
          </p:cNvSpPr>
          <p:nvPr>
            <p:ph idx="1"/>
          </p:nvPr>
        </p:nvSpPr>
        <p:spPr>
          <a:xfrm>
            <a:off x="6481817" y="2987991"/>
            <a:ext cx="4871715" cy="1853193"/>
          </a:xfrm>
        </p:spPr>
        <p:txBody>
          <a:bodyPr>
            <a:normAutofit/>
          </a:bodyPr>
          <a:lstStyle/>
          <a:p>
            <a:r>
              <a:rPr lang="en-US" dirty="0"/>
              <a:t>Step 2 of the transformation:</a:t>
            </a:r>
          </a:p>
          <a:p>
            <a:pPr marL="0" indent="0">
              <a:buNone/>
            </a:pPr>
            <a:r>
              <a:rPr lang="en-US" dirty="0"/>
              <a:t>Use combinations of foundation and start on the eyes. He goes for a very dramatic eye like </a:t>
            </a:r>
            <a:r>
              <a:rPr lang="en-US" dirty="0" err="1"/>
              <a:t>Bitqch</a:t>
            </a:r>
            <a:r>
              <a:rPr lang="en-US" dirty="0"/>
              <a:t> </a:t>
            </a:r>
            <a:r>
              <a:rPr lang="en-US" dirty="0" err="1"/>
              <a:t>Puddin</a:t>
            </a:r>
            <a:r>
              <a:rPr lang="en-US" dirty="0"/>
              <a:t>.  He applies lashes and other finishing touches. </a:t>
            </a:r>
          </a:p>
        </p:txBody>
      </p:sp>
      <p:sp>
        <p:nvSpPr>
          <p:cNvPr id="20" name="Freeform: Shape 19">
            <a:extLst>
              <a:ext uri="{FF2B5EF4-FFF2-40B4-BE49-F238E27FC236}">
                <a16:creationId xmlns:a16="http://schemas.microsoft.com/office/drawing/2014/main" id="{537E6744-F26F-408D-B398-EF5569E09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53" y="3852613"/>
            <a:ext cx="2114924" cy="254818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person, cabinet, indoor, kitchen&#10;&#10;Description automatically generated">
            <a:extLst>
              <a:ext uri="{FF2B5EF4-FFF2-40B4-BE49-F238E27FC236}">
                <a16:creationId xmlns:a16="http://schemas.microsoft.com/office/drawing/2014/main" id="{14D4B45D-25B7-F34E-B8B1-640D74A4DE1D}"/>
              </a:ext>
            </a:extLst>
          </p:cNvPr>
          <p:cNvPicPr>
            <a:picLocks noChangeAspect="1"/>
          </p:cNvPicPr>
          <p:nvPr/>
        </p:nvPicPr>
        <p:blipFill rotWithShape="1">
          <a:blip r:embed="rId3"/>
          <a:srcRect l="8480" r="355" b="3"/>
          <a:stretch/>
        </p:blipFill>
        <p:spPr>
          <a:xfrm rot="5400000">
            <a:off x="376526" y="4129741"/>
            <a:ext cx="2426447" cy="1996141"/>
          </a:xfrm>
          <a:prstGeom prst="rect">
            <a:avLst/>
          </a:prstGeom>
        </p:spPr>
      </p:pic>
      <p:sp>
        <p:nvSpPr>
          <p:cNvPr id="22" name="Rectangle 6">
            <a:extLst>
              <a:ext uri="{FF2B5EF4-FFF2-40B4-BE49-F238E27FC236}">
                <a16:creationId xmlns:a16="http://schemas.microsoft.com/office/drawing/2014/main" id="{A0A469A6-35DF-45B5-A90D-2F67E3275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905965">
            <a:off x="86016" y="6135704"/>
            <a:ext cx="115589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chemeClr val="accent3">
              <a:lumMod val="20000"/>
              <a:lumOff val="80000"/>
              <a:alpha val="60000"/>
            </a:scheme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DEBDE8A-798D-4BCE-94DB-0658F83B6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8100" y="4464424"/>
            <a:ext cx="1585249" cy="17697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icture containing person, indoor&#10;&#10;Description automatically generated">
            <a:extLst>
              <a:ext uri="{FF2B5EF4-FFF2-40B4-BE49-F238E27FC236}">
                <a16:creationId xmlns:a16="http://schemas.microsoft.com/office/drawing/2014/main" id="{4E644933-AA97-5C4E-B729-1BB5700E0351}"/>
              </a:ext>
            </a:extLst>
          </p:cNvPr>
          <p:cNvPicPr>
            <a:picLocks noChangeAspect="1"/>
          </p:cNvPicPr>
          <p:nvPr/>
        </p:nvPicPr>
        <p:blipFill rotWithShape="1">
          <a:blip r:embed="rId4"/>
          <a:srcRect l="16274" r="-3" b="-3"/>
          <a:stretch/>
        </p:blipFill>
        <p:spPr>
          <a:xfrm rot="5400000">
            <a:off x="3965871" y="4556652"/>
            <a:ext cx="1769706" cy="1585249"/>
          </a:xfrm>
          <a:prstGeom prst="rect">
            <a:avLst/>
          </a:prstGeom>
        </p:spPr>
      </p:pic>
    </p:spTree>
    <p:extLst>
      <p:ext uri="{BB962C8B-B14F-4D97-AF65-F5344CB8AC3E}">
        <p14:creationId xmlns:p14="http://schemas.microsoft.com/office/powerpoint/2010/main" val="352024055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11">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6" name="Ink 1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26" name="Ink 1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7" name="Rectangle 15">
            <a:extLst>
              <a:ext uri="{FF2B5EF4-FFF2-40B4-BE49-F238E27FC236}">
                <a16:creationId xmlns:a16="http://schemas.microsoft.com/office/drawing/2014/main" id="{F29050CB-4C36-48DE-83DC-7CD376134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FC8014ED-480D-4F74-8CE4-82E326DFA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93774" y="-1"/>
            <a:ext cx="899821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3B993-B220-C545-BBEB-76AD1F923A87}"/>
              </a:ext>
            </a:extLst>
          </p:cNvPr>
          <p:cNvSpPr>
            <a:spLocks noGrp="1"/>
          </p:cNvSpPr>
          <p:nvPr>
            <p:ph type="title"/>
          </p:nvPr>
        </p:nvSpPr>
        <p:spPr>
          <a:xfrm>
            <a:off x="6598692" y="965200"/>
            <a:ext cx="4352565" cy="2822054"/>
          </a:xfrm>
        </p:spPr>
        <p:txBody>
          <a:bodyPr vert="horz" lIns="91440" tIns="45720" rIns="91440" bIns="45720" rtlCol="0" anchor="b">
            <a:normAutofit/>
          </a:bodyPr>
          <a:lstStyle/>
          <a:p>
            <a:pPr algn="ctr"/>
            <a:r>
              <a:rPr lang="en-US"/>
              <a:t>The Experience</a:t>
            </a:r>
          </a:p>
        </p:txBody>
      </p:sp>
      <p:sp>
        <p:nvSpPr>
          <p:cNvPr id="3" name="Content Placeholder 2">
            <a:extLst>
              <a:ext uri="{FF2B5EF4-FFF2-40B4-BE49-F238E27FC236}">
                <a16:creationId xmlns:a16="http://schemas.microsoft.com/office/drawing/2014/main" id="{E0A17E21-E5B1-0848-8F3A-9F3D4880AF3C}"/>
              </a:ext>
            </a:extLst>
          </p:cNvPr>
          <p:cNvSpPr>
            <a:spLocks noGrp="1"/>
          </p:cNvSpPr>
          <p:nvPr>
            <p:ph idx="1"/>
          </p:nvPr>
        </p:nvSpPr>
        <p:spPr>
          <a:xfrm>
            <a:off x="6695717" y="4121252"/>
            <a:ext cx="4102154" cy="1504295"/>
          </a:xfrm>
        </p:spPr>
        <p:txBody>
          <a:bodyPr vert="horz" lIns="91440" tIns="45720" rIns="91440" bIns="45720" rtlCol="0">
            <a:normAutofit/>
          </a:bodyPr>
          <a:lstStyle/>
          <a:p>
            <a:pPr marL="0" indent="0" algn="ctr">
              <a:buNone/>
            </a:pPr>
            <a:r>
              <a:rPr lang="en-US" spc="160"/>
              <a:t>He picks out his dress and puts on his wig cap. </a:t>
            </a:r>
          </a:p>
        </p:txBody>
      </p:sp>
      <p:pic>
        <p:nvPicPr>
          <p:cNvPr id="7" name="Picture 6" descr="A picture containing person, indoor, person&#10;&#10;Description automatically generated">
            <a:extLst>
              <a:ext uri="{FF2B5EF4-FFF2-40B4-BE49-F238E27FC236}">
                <a16:creationId xmlns:a16="http://schemas.microsoft.com/office/drawing/2014/main" id="{AB798643-7302-C64A-B449-6CFFE82870D3}"/>
              </a:ext>
            </a:extLst>
          </p:cNvPr>
          <p:cNvPicPr>
            <a:picLocks noChangeAspect="1"/>
          </p:cNvPicPr>
          <p:nvPr/>
        </p:nvPicPr>
        <p:blipFill rotWithShape="1">
          <a:blip r:embed="rId5"/>
          <a:srcRect l="37640" r="10512" b="-2"/>
          <a:stretch/>
        </p:blipFill>
        <p:spPr>
          <a:xfrm>
            <a:off x="-7" y="1"/>
            <a:ext cx="4349401" cy="6857999"/>
          </a:xfrm>
          <a:custGeom>
            <a:avLst/>
            <a:gdLst/>
            <a:ahLst/>
            <a:cxnLst/>
            <a:rect l="l" t="t" r="r" b="b"/>
            <a:pathLst>
              <a:path w="4349401" h="6857999">
                <a:moveTo>
                  <a:pt x="0" y="0"/>
                </a:moveTo>
                <a:lnTo>
                  <a:pt x="3688820" y="0"/>
                </a:lnTo>
                <a:lnTo>
                  <a:pt x="3704280" y="52045"/>
                </a:lnTo>
                <a:cubicBezTo>
                  <a:pt x="3718146" y="140382"/>
                  <a:pt x="3736785" y="259803"/>
                  <a:pt x="3742526" y="321204"/>
                </a:cubicBezTo>
                <a:cubicBezTo>
                  <a:pt x="3721761" y="350534"/>
                  <a:pt x="3747947" y="379252"/>
                  <a:pt x="3747395" y="411061"/>
                </a:cubicBezTo>
                <a:cubicBezTo>
                  <a:pt x="3742087" y="428899"/>
                  <a:pt x="3752736" y="445160"/>
                  <a:pt x="3756791" y="462064"/>
                </a:cubicBezTo>
                <a:cubicBezTo>
                  <a:pt x="3758546" y="479046"/>
                  <a:pt x="3756603" y="498269"/>
                  <a:pt x="3757932" y="512953"/>
                </a:cubicBezTo>
                <a:lnTo>
                  <a:pt x="3764773" y="550171"/>
                </a:lnTo>
                <a:cubicBezTo>
                  <a:pt x="3775101" y="569747"/>
                  <a:pt x="3787758" y="589286"/>
                  <a:pt x="3806112" y="607595"/>
                </a:cubicBezTo>
                <a:cubicBezTo>
                  <a:pt x="3816077" y="614470"/>
                  <a:pt x="3821517" y="630446"/>
                  <a:pt x="3818266" y="643276"/>
                </a:cubicBezTo>
                <a:cubicBezTo>
                  <a:pt x="3817705" y="645485"/>
                  <a:pt x="3816904" y="647516"/>
                  <a:pt x="3815885" y="649302"/>
                </a:cubicBezTo>
                <a:cubicBezTo>
                  <a:pt x="3841351" y="671233"/>
                  <a:pt x="3832218" y="685287"/>
                  <a:pt x="3848844" y="695310"/>
                </a:cubicBezTo>
                <a:cubicBezTo>
                  <a:pt x="3860182" y="730939"/>
                  <a:pt x="3849609" y="760154"/>
                  <a:pt x="3864272" y="769541"/>
                </a:cubicBezTo>
                <a:cubicBezTo>
                  <a:pt x="3868883" y="796694"/>
                  <a:pt x="3871183" y="830049"/>
                  <a:pt x="3876507" y="858230"/>
                </a:cubicBezTo>
                <a:cubicBezTo>
                  <a:pt x="3880768" y="876888"/>
                  <a:pt x="3887025" y="909715"/>
                  <a:pt x="3896219" y="938630"/>
                </a:cubicBezTo>
                <a:cubicBezTo>
                  <a:pt x="3922436" y="962147"/>
                  <a:pt x="3911400" y="1012255"/>
                  <a:pt x="3931670" y="1031724"/>
                </a:cubicBezTo>
                <a:lnTo>
                  <a:pt x="3959332" y="1140614"/>
                </a:lnTo>
                <a:cubicBezTo>
                  <a:pt x="3964809" y="1171941"/>
                  <a:pt x="3980784" y="1148999"/>
                  <a:pt x="3967408" y="1185708"/>
                </a:cubicBezTo>
                <a:cubicBezTo>
                  <a:pt x="3994034" y="1235200"/>
                  <a:pt x="3970099" y="1243943"/>
                  <a:pt x="4006052" y="1283419"/>
                </a:cubicBezTo>
                <a:lnTo>
                  <a:pt x="4047792" y="1385848"/>
                </a:lnTo>
                <a:lnTo>
                  <a:pt x="4047018" y="1388680"/>
                </a:lnTo>
                <a:lnTo>
                  <a:pt x="4041568" y="1399860"/>
                </a:lnTo>
                <a:lnTo>
                  <a:pt x="4041603" y="1399920"/>
                </a:lnTo>
                <a:lnTo>
                  <a:pt x="4041873" y="1404323"/>
                </a:lnTo>
                <a:lnTo>
                  <a:pt x="4053428" y="1419276"/>
                </a:lnTo>
                <a:lnTo>
                  <a:pt x="4058270" y="1427736"/>
                </a:lnTo>
                <a:lnTo>
                  <a:pt x="4061965" y="1428611"/>
                </a:lnTo>
                <a:cubicBezTo>
                  <a:pt x="4064662" y="1430400"/>
                  <a:pt x="4066864" y="1434044"/>
                  <a:pt x="4067930" y="1441867"/>
                </a:cubicBezTo>
                <a:lnTo>
                  <a:pt x="4067739" y="1443962"/>
                </a:lnTo>
                <a:lnTo>
                  <a:pt x="4074388" y="1451116"/>
                </a:lnTo>
                <a:lnTo>
                  <a:pt x="4079147" y="1462795"/>
                </a:lnTo>
                <a:cubicBezTo>
                  <a:pt x="4084906" y="1495109"/>
                  <a:pt x="4092015" y="1501364"/>
                  <a:pt x="4106408" y="1545523"/>
                </a:cubicBezTo>
                <a:cubicBezTo>
                  <a:pt x="4118023" y="1591323"/>
                  <a:pt x="4125783" y="1594076"/>
                  <a:pt x="4139440" y="1632590"/>
                </a:cubicBezTo>
                <a:lnTo>
                  <a:pt x="4152950" y="1669109"/>
                </a:lnTo>
                <a:lnTo>
                  <a:pt x="4160014" y="1721882"/>
                </a:lnTo>
                <a:cubicBezTo>
                  <a:pt x="4172415" y="1776452"/>
                  <a:pt x="4174270" y="1818495"/>
                  <a:pt x="4181398" y="1866802"/>
                </a:cubicBezTo>
                <a:lnTo>
                  <a:pt x="4178512" y="1947854"/>
                </a:lnTo>
                <a:lnTo>
                  <a:pt x="4183358" y="2015247"/>
                </a:lnTo>
                <a:lnTo>
                  <a:pt x="4185482" y="2021436"/>
                </a:lnTo>
                <a:cubicBezTo>
                  <a:pt x="4186595" y="2025767"/>
                  <a:pt x="4186886" y="2028733"/>
                  <a:pt x="4186591" y="2030876"/>
                </a:cubicBezTo>
                <a:lnTo>
                  <a:pt x="4186319" y="2031166"/>
                </a:lnTo>
                <a:lnTo>
                  <a:pt x="4187943" y="2039896"/>
                </a:lnTo>
                <a:cubicBezTo>
                  <a:pt x="4191367" y="2054498"/>
                  <a:pt x="4176884" y="2096778"/>
                  <a:pt x="4181203" y="2110083"/>
                </a:cubicBezTo>
                <a:cubicBezTo>
                  <a:pt x="4178750" y="2133843"/>
                  <a:pt x="4177831" y="2165517"/>
                  <a:pt x="4173224" y="2182450"/>
                </a:cubicBezTo>
                <a:lnTo>
                  <a:pt x="4172025" y="2183480"/>
                </a:lnTo>
                <a:lnTo>
                  <a:pt x="4193021" y="2255135"/>
                </a:lnTo>
                <a:lnTo>
                  <a:pt x="4196804" y="2268689"/>
                </a:lnTo>
                <a:lnTo>
                  <a:pt x="4201259" y="2271870"/>
                </a:lnTo>
                <a:cubicBezTo>
                  <a:pt x="4204189" y="2275668"/>
                  <a:pt x="4205968" y="2281573"/>
                  <a:pt x="4205126" y="2292208"/>
                </a:cubicBezTo>
                <a:lnTo>
                  <a:pt x="4215294" y="2349520"/>
                </a:lnTo>
                <a:lnTo>
                  <a:pt x="4215791" y="2367552"/>
                </a:lnTo>
                <a:lnTo>
                  <a:pt x="4214799" y="2371830"/>
                </a:lnTo>
                <a:lnTo>
                  <a:pt x="4213865" y="2372363"/>
                </a:lnTo>
                <a:lnTo>
                  <a:pt x="4216131" y="2382125"/>
                </a:lnTo>
                <a:lnTo>
                  <a:pt x="4214982" y="2410460"/>
                </a:lnTo>
                <a:cubicBezTo>
                  <a:pt x="4224078" y="2473322"/>
                  <a:pt x="4244173" y="2468572"/>
                  <a:pt x="4239517" y="2499239"/>
                </a:cubicBezTo>
                <a:cubicBezTo>
                  <a:pt x="4205434" y="2533517"/>
                  <a:pt x="4251048" y="2589420"/>
                  <a:pt x="4262763" y="2651350"/>
                </a:cubicBezTo>
                <a:cubicBezTo>
                  <a:pt x="4270625" y="2697246"/>
                  <a:pt x="4282352" y="2713550"/>
                  <a:pt x="4286692" y="2774613"/>
                </a:cubicBezTo>
                <a:cubicBezTo>
                  <a:pt x="4305023" y="2804620"/>
                  <a:pt x="4309258" y="2837920"/>
                  <a:pt x="4311656" y="2872659"/>
                </a:cubicBezTo>
                <a:lnTo>
                  <a:pt x="4312374" y="2882791"/>
                </a:lnTo>
                <a:lnTo>
                  <a:pt x="4310361" y="2899990"/>
                </a:lnTo>
                <a:cubicBezTo>
                  <a:pt x="4310238" y="2911210"/>
                  <a:pt x="4311447" y="2920601"/>
                  <a:pt x="4313585" y="2929669"/>
                </a:cubicBezTo>
                <a:lnTo>
                  <a:pt x="4320045" y="2950033"/>
                </a:lnTo>
                <a:lnTo>
                  <a:pt x="4325609" y="2979344"/>
                </a:lnTo>
                <a:cubicBezTo>
                  <a:pt x="4298844" y="3025744"/>
                  <a:pt x="4324218" y="3042823"/>
                  <a:pt x="4327343" y="3070243"/>
                </a:cubicBezTo>
                <a:cubicBezTo>
                  <a:pt x="4330469" y="3097663"/>
                  <a:pt x="4341735" y="3130905"/>
                  <a:pt x="4344359" y="3143863"/>
                </a:cubicBezTo>
                <a:lnTo>
                  <a:pt x="4343081" y="3147992"/>
                </a:lnTo>
                <a:lnTo>
                  <a:pt x="4343649" y="3163436"/>
                </a:lnTo>
                <a:lnTo>
                  <a:pt x="4336706" y="3169146"/>
                </a:lnTo>
                <a:lnTo>
                  <a:pt x="4332471" y="3193363"/>
                </a:lnTo>
                <a:cubicBezTo>
                  <a:pt x="4331983" y="3202222"/>
                  <a:pt x="4332742" y="3224389"/>
                  <a:pt x="4335501" y="3234290"/>
                </a:cubicBezTo>
                <a:lnTo>
                  <a:pt x="4348550" y="3388367"/>
                </a:lnTo>
                <a:lnTo>
                  <a:pt x="4349401" y="3490816"/>
                </a:lnTo>
                <a:lnTo>
                  <a:pt x="4337742" y="3611974"/>
                </a:lnTo>
                <a:cubicBezTo>
                  <a:pt x="4326909" y="3606362"/>
                  <a:pt x="4338606" y="3636737"/>
                  <a:pt x="4328385" y="3641589"/>
                </a:cubicBezTo>
                <a:cubicBezTo>
                  <a:pt x="4320043" y="3644222"/>
                  <a:pt x="4316148" y="3673368"/>
                  <a:pt x="4313664" y="3681256"/>
                </a:cubicBezTo>
                <a:lnTo>
                  <a:pt x="4296687" y="3774348"/>
                </a:lnTo>
                <a:cubicBezTo>
                  <a:pt x="4296534" y="3782239"/>
                  <a:pt x="4289624" y="3798580"/>
                  <a:pt x="4287437" y="3804472"/>
                </a:cubicBezTo>
                <a:lnTo>
                  <a:pt x="4284951" y="3841972"/>
                </a:lnTo>
                <a:lnTo>
                  <a:pt x="4278945" y="3856029"/>
                </a:lnTo>
                <a:lnTo>
                  <a:pt x="4276117" y="3866864"/>
                </a:lnTo>
                <a:lnTo>
                  <a:pt x="4274370" y="3869196"/>
                </a:lnTo>
                <a:cubicBezTo>
                  <a:pt x="4271010" y="3873635"/>
                  <a:pt x="4267842" y="3878136"/>
                  <a:pt x="4265346" y="3883121"/>
                </a:cubicBezTo>
                <a:cubicBezTo>
                  <a:pt x="4289144" y="3893478"/>
                  <a:pt x="4248036" y="3927221"/>
                  <a:pt x="4270810" y="3926496"/>
                </a:cubicBezTo>
                <a:cubicBezTo>
                  <a:pt x="4261234" y="3955683"/>
                  <a:pt x="4285422" y="3947337"/>
                  <a:pt x="4257187" y="3968636"/>
                </a:cubicBezTo>
                <a:cubicBezTo>
                  <a:pt x="4257506" y="4026466"/>
                  <a:pt x="4268322" y="4042513"/>
                  <a:pt x="4237216" y="4101454"/>
                </a:cubicBezTo>
                <a:cubicBezTo>
                  <a:pt x="4223378" y="4127615"/>
                  <a:pt x="4214110" y="4145187"/>
                  <a:pt x="4214127" y="4162005"/>
                </a:cubicBezTo>
                <a:cubicBezTo>
                  <a:pt x="4210384" y="4178403"/>
                  <a:pt x="4208037" y="4187598"/>
                  <a:pt x="4206631" y="4192487"/>
                </a:cubicBezTo>
                <a:lnTo>
                  <a:pt x="4206007" y="4194047"/>
                </a:lnTo>
                <a:lnTo>
                  <a:pt x="4205832" y="4193322"/>
                </a:lnTo>
                <a:cubicBezTo>
                  <a:pt x="4205298" y="4194071"/>
                  <a:pt x="4204794" y="4196306"/>
                  <a:pt x="4204777" y="4197133"/>
                </a:cubicBezTo>
                <a:lnTo>
                  <a:pt x="4206007" y="4194047"/>
                </a:lnTo>
                <a:lnTo>
                  <a:pt x="4207068" y="4198434"/>
                </a:lnTo>
                <a:cubicBezTo>
                  <a:pt x="4221120" y="4238244"/>
                  <a:pt x="4200613" y="4346551"/>
                  <a:pt x="4198835" y="4353486"/>
                </a:cubicBezTo>
                <a:cubicBezTo>
                  <a:pt x="4187932" y="4398509"/>
                  <a:pt x="4180704" y="4437963"/>
                  <a:pt x="4183366" y="4464453"/>
                </a:cubicBezTo>
                <a:cubicBezTo>
                  <a:pt x="4186169" y="4468519"/>
                  <a:pt x="4190853" y="4489092"/>
                  <a:pt x="4192165" y="4493829"/>
                </a:cubicBezTo>
                <a:lnTo>
                  <a:pt x="4194359" y="4507867"/>
                </a:lnTo>
                <a:lnTo>
                  <a:pt x="4193244" y="4509309"/>
                </a:lnTo>
                <a:cubicBezTo>
                  <a:pt x="4190441" y="4516282"/>
                  <a:pt x="4190442" y="4521041"/>
                  <a:pt x="4191682" y="4524809"/>
                </a:cubicBezTo>
                <a:lnTo>
                  <a:pt x="4194107" y="4528754"/>
                </a:lnTo>
                <a:lnTo>
                  <a:pt x="4193902" y="4539562"/>
                </a:lnTo>
                <a:lnTo>
                  <a:pt x="4195836" y="4561320"/>
                </a:lnTo>
                <a:lnTo>
                  <a:pt x="4193511" y="4597087"/>
                </a:lnTo>
                <a:lnTo>
                  <a:pt x="4192464" y="4597322"/>
                </a:lnTo>
                <a:cubicBezTo>
                  <a:pt x="4190105" y="4598584"/>
                  <a:pt x="4188342" y="4600894"/>
                  <a:pt x="4187779" y="4605471"/>
                </a:cubicBezTo>
                <a:cubicBezTo>
                  <a:pt x="4173403" y="4595404"/>
                  <a:pt x="4181591" y="4607134"/>
                  <a:pt x="4181199" y="4621522"/>
                </a:cubicBezTo>
                <a:cubicBezTo>
                  <a:pt x="4175323" y="4635516"/>
                  <a:pt x="4157418" y="4677011"/>
                  <a:pt x="4152523" y="4689437"/>
                </a:cubicBezTo>
                <a:lnTo>
                  <a:pt x="4151828" y="4696076"/>
                </a:lnTo>
                <a:cubicBezTo>
                  <a:pt x="4151745" y="4696106"/>
                  <a:pt x="4151662" y="4696138"/>
                  <a:pt x="4151580" y="4696168"/>
                </a:cubicBezTo>
                <a:cubicBezTo>
                  <a:pt x="4150928" y="4697525"/>
                  <a:pt x="4150511" y="4699676"/>
                  <a:pt x="4150379" y="4703091"/>
                </a:cubicBezTo>
                <a:lnTo>
                  <a:pt x="4150561" y="4708182"/>
                </a:lnTo>
                <a:lnTo>
                  <a:pt x="4149212" y="4721061"/>
                </a:lnTo>
                <a:lnTo>
                  <a:pt x="4147189" y="4725229"/>
                </a:lnTo>
                <a:lnTo>
                  <a:pt x="4144140" y="4726497"/>
                </a:lnTo>
                <a:lnTo>
                  <a:pt x="4144335" y="4727727"/>
                </a:lnTo>
                <a:cubicBezTo>
                  <a:pt x="4148379" y="4737316"/>
                  <a:pt x="4155345" y="4740849"/>
                  <a:pt x="4133884" y="4750428"/>
                </a:cubicBezTo>
                <a:cubicBezTo>
                  <a:pt x="4139759" y="4772065"/>
                  <a:pt x="4127012" y="4774929"/>
                  <a:pt x="4119368" y="4802983"/>
                </a:cubicBezTo>
                <a:cubicBezTo>
                  <a:pt x="4125790" y="4815667"/>
                  <a:pt x="4121891" y="4824961"/>
                  <a:pt x="4114665" y="4833705"/>
                </a:cubicBezTo>
                <a:cubicBezTo>
                  <a:pt x="4115078" y="4861794"/>
                  <a:pt x="4103544" y="4886222"/>
                  <a:pt x="4097837" y="4917177"/>
                </a:cubicBezTo>
                <a:cubicBezTo>
                  <a:pt x="4085608" y="4955026"/>
                  <a:pt x="4083964" y="4967353"/>
                  <a:pt x="4077943" y="5000441"/>
                </a:cubicBezTo>
                <a:lnTo>
                  <a:pt x="4051108" y="5056712"/>
                </a:lnTo>
                <a:lnTo>
                  <a:pt x="4052241" y="5061510"/>
                </a:lnTo>
                <a:cubicBezTo>
                  <a:pt x="4052756" y="5064826"/>
                  <a:pt x="4052756" y="5067042"/>
                  <a:pt x="4052377" y="5068590"/>
                </a:cubicBezTo>
                <a:lnTo>
                  <a:pt x="4052154" y="5068772"/>
                </a:lnTo>
                <a:lnTo>
                  <a:pt x="4052728" y="5075389"/>
                </a:lnTo>
                <a:cubicBezTo>
                  <a:pt x="4054217" y="5086532"/>
                  <a:pt x="4042410" y="5103794"/>
                  <a:pt x="4044663" y="5114086"/>
                </a:cubicBezTo>
                <a:cubicBezTo>
                  <a:pt x="4041090" y="5131315"/>
                  <a:pt x="4046299" y="5150972"/>
                  <a:pt x="4041617" y="5162930"/>
                </a:cubicBezTo>
                <a:lnTo>
                  <a:pt x="4031600" y="5219213"/>
                </a:lnTo>
                <a:lnTo>
                  <a:pt x="4045696" y="5247815"/>
                </a:lnTo>
                <a:cubicBezTo>
                  <a:pt x="4047608" y="5250943"/>
                  <a:pt x="4048503" y="5255494"/>
                  <a:pt x="4047094" y="5263235"/>
                </a:cubicBezTo>
                <a:lnTo>
                  <a:pt x="4046285" y="5265043"/>
                </a:lnTo>
                <a:cubicBezTo>
                  <a:pt x="4048338" y="5269171"/>
                  <a:pt x="4049278" y="5300874"/>
                  <a:pt x="4051171" y="5326642"/>
                </a:cubicBezTo>
                <a:cubicBezTo>
                  <a:pt x="4053117" y="5367504"/>
                  <a:pt x="4059746" y="5372422"/>
                  <a:pt x="4057636" y="5419652"/>
                </a:cubicBezTo>
                <a:cubicBezTo>
                  <a:pt x="4058658" y="5466130"/>
                  <a:pt x="4063653" y="5474206"/>
                  <a:pt x="4059834" y="5506812"/>
                </a:cubicBezTo>
                <a:lnTo>
                  <a:pt x="4077978" y="5699914"/>
                </a:lnTo>
                <a:cubicBezTo>
                  <a:pt x="4100976" y="5748259"/>
                  <a:pt x="4075556" y="5749577"/>
                  <a:pt x="4086740" y="5804758"/>
                </a:cubicBezTo>
                <a:cubicBezTo>
                  <a:pt x="4063349" y="5835935"/>
                  <a:pt x="4085253" y="5818692"/>
                  <a:pt x="4081449" y="5850270"/>
                </a:cubicBezTo>
                <a:lnTo>
                  <a:pt x="4076479" y="5962574"/>
                </a:lnTo>
                <a:cubicBezTo>
                  <a:pt x="4090250" y="5987165"/>
                  <a:pt x="4065229" y="6031848"/>
                  <a:pt x="4083520" y="6062061"/>
                </a:cubicBezTo>
                <a:lnTo>
                  <a:pt x="4082254" y="6100099"/>
                </a:lnTo>
                <a:lnTo>
                  <a:pt x="4081912" y="6101839"/>
                </a:lnTo>
                <a:cubicBezTo>
                  <a:pt x="4079116" y="6119633"/>
                  <a:pt x="4077472" y="6135866"/>
                  <a:pt x="4072023" y="6158496"/>
                </a:cubicBezTo>
                <a:cubicBezTo>
                  <a:pt x="4058334" y="6220011"/>
                  <a:pt x="4078113" y="6289639"/>
                  <a:pt x="4033327" y="6307364"/>
                </a:cubicBezTo>
                <a:cubicBezTo>
                  <a:pt x="4016957" y="6333618"/>
                  <a:pt x="4037262" y="6337347"/>
                  <a:pt x="4020803" y="6398664"/>
                </a:cubicBezTo>
                <a:cubicBezTo>
                  <a:pt x="4009317" y="6420453"/>
                  <a:pt x="4006705" y="6428583"/>
                  <a:pt x="3996472" y="6454432"/>
                </a:cubicBezTo>
                <a:lnTo>
                  <a:pt x="3983185" y="6511089"/>
                </a:lnTo>
                <a:cubicBezTo>
                  <a:pt x="3978216" y="6520505"/>
                  <a:pt x="3977518" y="6526636"/>
                  <a:pt x="3978706" y="6531299"/>
                </a:cubicBezTo>
                <a:lnTo>
                  <a:pt x="3981537" y="6536009"/>
                </a:lnTo>
                <a:lnTo>
                  <a:pt x="3979660" y="6549963"/>
                </a:lnTo>
                <a:lnTo>
                  <a:pt x="3970645" y="6624132"/>
                </a:lnTo>
                <a:lnTo>
                  <a:pt x="3969138" y="6624594"/>
                </a:lnTo>
                <a:cubicBezTo>
                  <a:pt x="3958232" y="6638272"/>
                  <a:pt x="3944891" y="6666953"/>
                  <a:pt x="3933267" y="6687758"/>
                </a:cubicBezTo>
                <a:cubicBezTo>
                  <a:pt x="3931978" y="6701699"/>
                  <a:pt x="3902013" y="6734651"/>
                  <a:pt x="3899392" y="6749422"/>
                </a:cubicBezTo>
                <a:lnTo>
                  <a:pt x="3897437" y="6758082"/>
                </a:lnTo>
                <a:lnTo>
                  <a:pt x="3897073" y="6758239"/>
                </a:lnTo>
                <a:cubicBezTo>
                  <a:pt x="3895957" y="6760085"/>
                  <a:pt x="3895054" y="6762923"/>
                  <a:pt x="3894366" y="6767343"/>
                </a:cubicBezTo>
                <a:lnTo>
                  <a:pt x="3893871" y="6773874"/>
                </a:lnTo>
                <a:lnTo>
                  <a:pt x="3871726" y="6837636"/>
                </a:lnTo>
                <a:lnTo>
                  <a:pt x="3862090" y="6857999"/>
                </a:lnTo>
                <a:lnTo>
                  <a:pt x="2780168" y="6857999"/>
                </a:lnTo>
                <a:lnTo>
                  <a:pt x="0" y="6857999"/>
                </a:lnTo>
                <a:close/>
              </a:path>
            </a:pathLst>
          </a:custGeom>
        </p:spPr>
      </p:pic>
      <p:sp>
        <p:nvSpPr>
          <p:cNvPr id="29" name="Freeform: Shape 19">
            <a:extLst>
              <a:ext uri="{FF2B5EF4-FFF2-40B4-BE49-F238E27FC236}">
                <a16:creationId xmlns:a16="http://schemas.microsoft.com/office/drawing/2014/main" id="{81B32915-022C-4BC9-8876-B762C24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2728" y="1985213"/>
            <a:ext cx="2302519" cy="288757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rson, indoor, spectacles&#10;&#10;Description automatically generated">
            <a:extLst>
              <a:ext uri="{FF2B5EF4-FFF2-40B4-BE49-F238E27FC236}">
                <a16:creationId xmlns:a16="http://schemas.microsoft.com/office/drawing/2014/main" id="{989919BF-9268-CC4E-9268-04D58076C7DB}"/>
              </a:ext>
            </a:extLst>
          </p:cNvPr>
          <p:cNvPicPr>
            <a:picLocks noChangeAspect="1"/>
          </p:cNvPicPr>
          <p:nvPr/>
        </p:nvPicPr>
        <p:blipFill rotWithShape="1">
          <a:blip r:embed="rId6"/>
          <a:srcRect l="22910" r="5415" b="4"/>
          <a:stretch/>
        </p:blipFill>
        <p:spPr>
          <a:xfrm>
            <a:off x="3523604" y="1392275"/>
            <a:ext cx="2572396" cy="3319642"/>
          </a:xfrm>
          <a:prstGeom prst="rect">
            <a:avLst/>
          </a:prstGeom>
        </p:spPr>
      </p:pic>
    </p:spTree>
    <p:extLst>
      <p:ext uri="{BB962C8B-B14F-4D97-AF65-F5344CB8AC3E}">
        <p14:creationId xmlns:p14="http://schemas.microsoft.com/office/powerpoint/2010/main" val="194205695"/>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7" name="Rectangle 16">
            <a:extLst>
              <a:ext uri="{FF2B5EF4-FFF2-40B4-BE49-F238E27FC236}">
                <a16:creationId xmlns:a16="http://schemas.microsoft.com/office/drawing/2014/main" id="{414FF491-9986-4B6F-A24A-ED30A05FE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6BA7FB1-7171-4986-B7AF-C52E4D6C8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43788"/>
            <a:ext cx="12192000" cy="2514212"/>
          </a:xfrm>
          <a:custGeom>
            <a:avLst/>
            <a:gdLst>
              <a:gd name="connsiteX0" fmla="*/ 1459261 w 12192000"/>
              <a:gd name="connsiteY0" fmla="*/ 0 h 2514212"/>
              <a:gd name="connsiteX1" fmla="*/ 1491434 w 12192000"/>
              <a:gd name="connsiteY1" fmla="*/ 2081 h 2514212"/>
              <a:gd name="connsiteX2" fmla="*/ 1521133 w 12192000"/>
              <a:gd name="connsiteY2" fmla="*/ 12705 h 2514212"/>
              <a:gd name="connsiteX3" fmla="*/ 1520642 w 12192000"/>
              <a:gd name="connsiteY3" fmla="*/ 15718 h 2514212"/>
              <a:gd name="connsiteX4" fmla="*/ 1525346 w 12192000"/>
              <a:gd name="connsiteY4" fmla="*/ 17440 h 2514212"/>
              <a:gd name="connsiteX5" fmla="*/ 1529861 w 12192000"/>
              <a:gd name="connsiteY5" fmla="*/ 15828 h 2514212"/>
              <a:gd name="connsiteX6" fmla="*/ 1535486 w 12192000"/>
              <a:gd name="connsiteY6" fmla="*/ 17840 h 2514212"/>
              <a:gd name="connsiteX7" fmla="*/ 1550942 w 12192000"/>
              <a:gd name="connsiteY7" fmla="*/ 22528 h 2514212"/>
              <a:gd name="connsiteX8" fmla="*/ 1555648 w 12192000"/>
              <a:gd name="connsiteY8" fmla="*/ 29063 h 2514212"/>
              <a:gd name="connsiteX9" fmla="*/ 1616371 w 12192000"/>
              <a:gd name="connsiteY9" fmla="*/ 45923 h 2514212"/>
              <a:gd name="connsiteX10" fmla="*/ 1635562 w 12192000"/>
              <a:gd name="connsiteY10" fmla="*/ 43049 h 2514212"/>
              <a:gd name="connsiteX11" fmla="*/ 1656629 w 12192000"/>
              <a:gd name="connsiteY11" fmla="*/ 54632 h 2514212"/>
              <a:gd name="connsiteX12" fmla="*/ 1718980 w 12192000"/>
              <a:gd name="connsiteY12" fmla="*/ 62564 h 2514212"/>
              <a:gd name="connsiteX13" fmla="*/ 1787692 w 12192000"/>
              <a:gd name="connsiteY13" fmla="*/ 79092 h 2514212"/>
              <a:gd name="connsiteX14" fmla="*/ 1835852 w 12192000"/>
              <a:gd name="connsiteY14" fmla="*/ 95722 h 2514212"/>
              <a:gd name="connsiteX15" fmla="*/ 1968340 w 12192000"/>
              <a:gd name="connsiteY15" fmla="*/ 113275 h 2514212"/>
              <a:gd name="connsiteX16" fmla="*/ 2192095 w 12192000"/>
              <a:gd name="connsiteY16" fmla="*/ 132015 h 2514212"/>
              <a:gd name="connsiteX17" fmla="*/ 2238669 w 12192000"/>
              <a:gd name="connsiteY17" fmla="*/ 138299 h 2514212"/>
              <a:gd name="connsiteX18" fmla="*/ 2274486 w 12192000"/>
              <a:gd name="connsiteY18" fmla="*/ 152812 h 2514212"/>
              <a:gd name="connsiteX19" fmla="*/ 2279116 w 12192000"/>
              <a:gd name="connsiteY19" fmla="*/ 164122 h 2514212"/>
              <a:gd name="connsiteX20" fmla="*/ 2304056 w 12192000"/>
              <a:gd name="connsiteY20" fmla="*/ 169037 h 2514212"/>
              <a:gd name="connsiteX21" fmla="*/ 2309804 w 12192000"/>
              <a:gd name="connsiteY21" fmla="*/ 172251 h 2514212"/>
              <a:gd name="connsiteX22" fmla="*/ 2343670 w 12192000"/>
              <a:gd name="connsiteY22" fmla="*/ 188764 h 2514212"/>
              <a:gd name="connsiteX23" fmla="*/ 2437876 w 12192000"/>
              <a:gd name="connsiteY23" fmla="*/ 176721 h 2514212"/>
              <a:gd name="connsiteX24" fmla="*/ 2506102 w 12192000"/>
              <a:gd name="connsiteY24" fmla="*/ 177268 h 2514212"/>
              <a:gd name="connsiteX25" fmla="*/ 2510860 w 12192000"/>
              <a:gd name="connsiteY25" fmla="*/ 180499 h 2514212"/>
              <a:gd name="connsiteX26" fmla="*/ 2513728 w 12192000"/>
              <a:gd name="connsiteY26" fmla="*/ 188092 h 2514212"/>
              <a:gd name="connsiteX27" fmla="*/ 2525381 w 12192000"/>
              <a:gd name="connsiteY27" fmla="*/ 191769 h 2514212"/>
              <a:gd name="connsiteX28" fmla="*/ 2535756 w 12192000"/>
              <a:gd name="connsiteY28" fmla="*/ 200817 h 2514212"/>
              <a:gd name="connsiteX29" fmla="*/ 2948811 w 12192000"/>
              <a:gd name="connsiteY29" fmla="*/ 262955 h 2514212"/>
              <a:gd name="connsiteX30" fmla="*/ 3142095 w 12192000"/>
              <a:gd name="connsiteY30" fmla="*/ 233204 h 2514212"/>
              <a:gd name="connsiteX31" fmla="*/ 3218414 w 12192000"/>
              <a:gd name="connsiteY31" fmla="*/ 232839 h 2514212"/>
              <a:gd name="connsiteX32" fmla="*/ 3227972 w 12192000"/>
              <a:gd name="connsiteY32" fmla="*/ 240653 h 2514212"/>
              <a:gd name="connsiteX33" fmla="*/ 3339346 w 12192000"/>
              <a:gd name="connsiteY33" fmla="*/ 209458 h 2514212"/>
              <a:gd name="connsiteX34" fmla="*/ 3490713 w 12192000"/>
              <a:gd name="connsiteY34" fmla="*/ 226208 h 2514212"/>
              <a:gd name="connsiteX35" fmla="*/ 3603103 w 12192000"/>
              <a:gd name="connsiteY35" fmla="*/ 248853 h 2514212"/>
              <a:gd name="connsiteX36" fmla="*/ 3666905 w 12192000"/>
              <a:gd name="connsiteY36" fmla="*/ 257229 h 2514212"/>
              <a:gd name="connsiteX37" fmla="*/ 3712467 w 12192000"/>
              <a:gd name="connsiteY37" fmla="*/ 268120 h 2514212"/>
              <a:gd name="connsiteX38" fmla="*/ 3833104 w 12192000"/>
              <a:gd name="connsiteY38" fmla="*/ 270033 h 2514212"/>
              <a:gd name="connsiteX39" fmla="*/ 4035021 w 12192000"/>
              <a:gd name="connsiteY39" fmla="*/ 262422 h 2514212"/>
              <a:gd name="connsiteX40" fmla="*/ 4179149 w 12192000"/>
              <a:gd name="connsiteY40" fmla="*/ 301076 h 2514212"/>
              <a:gd name="connsiteX41" fmla="*/ 4260839 w 12192000"/>
              <a:gd name="connsiteY41" fmla="*/ 278054 h 2514212"/>
              <a:gd name="connsiteX42" fmla="*/ 4351813 w 12192000"/>
              <a:gd name="connsiteY42" fmla="*/ 290531 h 2514212"/>
              <a:gd name="connsiteX43" fmla="*/ 4711075 w 12192000"/>
              <a:gd name="connsiteY43" fmla="*/ 274182 h 2514212"/>
              <a:gd name="connsiteX44" fmla="*/ 4942986 w 12192000"/>
              <a:gd name="connsiteY44" fmla="*/ 256714 h 2514212"/>
              <a:gd name="connsiteX45" fmla="*/ 4975093 w 12192000"/>
              <a:gd name="connsiteY45" fmla="*/ 251303 h 2514212"/>
              <a:gd name="connsiteX46" fmla="*/ 4975507 w 12192000"/>
              <a:gd name="connsiteY46" fmla="*/ 248286 h 2514212"/>
              <a:gd name="connsiteX47" fmla="*/ 4980605 w 12192000"/>
              <a:gd name="connsiteY47" fmla="*/ 247390 h 2514212"/>
              <a:gd name="connsiteX48" fmla="*/ 4984527 w 12192000"/>
              <a:gd name="connsiteY48" fmla="*/ 249713 h 2514212"/>
              <a:gd name="connsiteX49" fmla="*/ 4990610 w 12192000"/>
              <a:gd name="connsiteY49" fmla="*/ 248688 h 2514212"/>
              <a:gd name="connsiteX50" fmla="*/ 5007068 w 12192000"/>
              <a:gd name="connsiteY50" fmla="*/ 246693 h 2514212"/>
              <a:gd name="connsiteX51" fmla="*/ 5013592 w 12192000"/>
              <a:gd name="connsiteY51" fmla="*/ 241106 h 2514212"/>
              <a:gd name="connsiteX52" fmla="*/ 5095653 w 12192000"/>
              <a:gd name="connsiteY52" fmla="*/ 240789 h 2514212"/>
              <a:gd name="connsiteX53" fmla="*/ 5119627 w 12192000"/>
              <a:gd name="connsiteY53" fmla="*/ 233005 h 2514212"/>
              <a:gd name="connsiteX54" fmla="*/ 5182769 w 12192000"/>
              <a:gd name="connsiteY54" fmla="*/ 235660 h 2514212"/>
              <a:gd name="connsiteX55" fmla="*/ 5254661 w 12192000"/>
              <a:gd name="connsiteY55" fmla="*/ 230996 h 2514212"/>
              <a:gd name="connsiteX56" fmla="*/ 5306546 w 12192000"/>
              <a:gd name="connsiteY56" fmla="*/ 222807 h 2514212"/>
              <a:gd name="connsiteX57" fmla="*/ 5440923 w 12192000"/>
              <a:gd name="connsiteY57" fmla="*/ 227771 h 2514212"/>
              <a:gd name="connsiteX58" fmla="*/ 5664636 w 12192000"/>
              <a:gd name="connsiteY58" fmla="*/ 246788 h 2514212"/>
              <a:gd name="connsiteX59" fmla="*/ 5711906 w 12192000"/>
              <a:gd name="connsiteY59" fmla="*/ 248422 h 2514212"/>
              <a:gd name="connsiteX60" fmla="*/ 5758995 w 12192000"/>
              <a:gd name="connsiteY60" fmla="*/ 229984 h 2514212"/>
              <a:gd name="connsiteX61" fmla="*/ 5784768 w 12192000"/>
              <a:gd name="connsiteY61" fmla="*/ 229347 h 2514212"/>
              <a:gd name="connsiteX62" fmla="*/ 5791325 w 12192000"/>
              <a:gd name="connsiteY62" fmla="*/ 227173 h 2514212"/>
              <a:gd name="connsiteX63" fmla="*/ 5829240 w 12192000"/>
              <a:gd name="connsiteY63" fmla="*/ 216714 h 2514212"/>
              <a:gd name="connsiteX64" fmla="*/ 5917520 w 12192000"/>
              <a:gd name="connsiteY64" fmla="*/ 244155 h 2514212"/>
              <a:gd name="connsiteX65" fmla="*/ 5984201 w 12192000"/>
              <a:gd name="connsiteY65" fmla="*/ 254991 h 2514212"/>
              <a:gd name="connsiteX66" fmla="*/ 5989796 w 12192000"/>
              <a:gd name="connsiteY66" fmla="*/ 252634 h 2514212"/>
              <a:gd name="connsiteX67" fmla="*/ 5994845 w 12192000"/>
              <a:gd name="connsiteY67" fmla="*/ 245709 h 2514212"/>
              <a:gd name="connsiteX68" fmla="*/ 6007294 w 12192000"/>
              <a:gd name="connsiteY68" fmla="*/ 244068 h 2514212"/>
              <a:gd name="connsiteX69" fmla="*/ 6020093 w 12192000"/>
              <a:gd name="connsiteY69" fmla="*/ 236972 h 2514212"/>
              <a:gd name="connsiteX70" fmla="*/ 6417817 w 12192000"/>
              <a:gd name="connsiteY70" fmla="*/ 273587 h 2514212"/>
              <a:gd name="connsiteX71" fmla="*/ 6497893 w 12192000"/>
              <a:gd name="connsiteY71" fmla="*/ 308483 h 2514212"/>
              <a:gd name="connsiteX72" fmla="*/ 6620868 w 12192000"/>
              <a:gd name="connsiteY72" fmla="*/ 306436 h 2514212"/>
              <a:gd name="connsiteX73" fmla="*/ 6695168 w 12192000"/>
              <a:gd name="connsiteY73" fmla="*/ 319510 h 2514212"/>
              <a:gd name="connsiteX74" fmla="*/ 6706805 w 12192000"/>
              <a:gd name="connsiteY74" fmla="*/ 313484 h 2514212"/>
              <a:gd name="connsiteX75" fmla="*/ 6806152 w 12192000"/>
              <a:gd name="connsiteY75" fmla="*/ 362459 h 2514212"/>
              <a:gd name="connsiteX76" fmla="*/ 6958694 w 12192000"/>
              <a:gd name="connsiteY76" fmla="*/ 371353 h 2514212"/>
              <a:gd name="connsiteX77" fmla="*/ 7074987 w 12192000"/>
              <a:gd name="connsiteY77" fmla="*/ 368002 h 2514212"/>
              <a:gd name="connsiteX78" fmla="*/ 7139676 w 12192000"/>
              <a:gd name="connsiteY78" fmla="*/ 370468 h 2514212"/>
              <a:gd name="connsiteX79" fmla="*/ 7187325 w 12192000"/>
              <a:gd name="connsiteY79" fmla="*/ 367442 h 2514212"/>
              <a:gd name="connsiteX80" fmla="*/ 7305513 w 12192000"/>
              <a:gd name="connsiteY80" fmla="*/ 385677 h 2514212"/>
              <a:gd name="connsiteX81" fmla="*/ 7500124 w 12192000"/>
              <a:gd name="connsiteY81" fmla="*/ 426748 h 2514212"/>
              <a:gd name="connsiteX82" fmla="*/ 7724929 w 12192000"/>
              <a:gd name="connsiteY82" fmla="*/ 449138 h 2514212"/>
              <a:gd name="connsiteX83" fmla="*/ 7817327 w 12192000"/>
              <a:gd name="connsiteY83" fmla="*/ 452132 h 2514212"/>
              <a:gd name="connsiteX84" fmla="*/ 8259366 w 12192000"/>
              <a:gd name="connsiteY84" fmla="*/ 488306 h 2514212"/>
              <a:gd name="connsiteX85" fmla="*/ 8361715 w 12192000"/>
              <a:gd name="connsiteY85" fmla="*/ 515290 h 2514212"/>
              <a:gd name="connsiteX86" fmla="*/ 8569919 w 12192000"/>
              <a:gd name="connsiteY86" fmla="*/ 614538 h 2514212"/>
              <a:gd name="connsiteX87" fmla="*/ 8831835 w 12192000"/>
              <a:gd name="connsiteY87" fmla="*/ 648283 h 2514212"/>
              <a:gd name="connsiteX88" fmla="*/ 8849122 w 12192000"/>
              <a:gd name="connsiteY88" fmla="*/ 666729 h 2514212"/>
              <a:gd name="connsiteX89" fmla="*/ 8853801 w 12192000"/>
              <a:gd name="connsiteY89" fmla="*/ 669241 h 2514212"/>
              <a:gd name="connsiteX90" fmla="*/ 8855454 w 12192000"/>
              <a:gd name="connsiteY90" fmla="*/ 668299 h 2514212"/>
              <a:gd name="connsiteX91" fmla="*/ 8880205 w 12192000"/>
              <a:gd name="connsiteY91" fmla="*/ 665589 h 2514212"/>
              <a:gd name="connsiteX92" fmla="*/ 8935919 w 12192000"/>
              <a:gd name="connsiteY92" fmla="*/ 639843 h 2514212"/>
              <a:gd name="connsiteX93" fmla="*/ 9003753 w 12192000"/>
              <a:gd name="connsiteY93" fmla="*/ 607399 h 2514212"/>
              <a:gd name="connsiteX94" fmla="*/ 9054440 w 12192000"/>
              <a:gd name="connsiteY94" fmla="*/ 601719 h 2514212"/>
              <a:gd name="connsiteX95" fmla="*/ 9176644 w 12192000"/>
              <a:gd name="connsiteY95" fmla="*/ 571798 h 2514212"/>
              <a:gd name="connsiteX96" fmla="*/ 9255771 w 12192000"/>
              <a:gd name="connsiteY96" fmla="*/ 558155 h 2514212"/>
              <a:gd name="connsiteX97" fmla="*/ 9257975 w 12192000"/>
              <a:gd name="connsiteY97" fmla="*/ 557458 h 2514212"/>
              <a:gd name="connsiteX98" fmla="*/ 9274418 w 12192000"/>
              <a:gd name="connsiteY98" fmla="*/ 561900 h 2514212"/>
              <a:gd name="connsiteX99" fmla="*/ 9273680 w 12192000"/>
              <a:gd name="connsiteY99" fmla="*/ 569656 h 2514212"/>
              <a:gd name="connsiteX100" fmla="*/ 9287890 w 12192000"/>
              <a:gd name="connsiteY100" fmla="*/ 575751 h 2514212"/>
              <a:gd name="connsiteX101" fmla="*/ 9316722 w 12192000"/>
              <a:gd name="connsiteY101" fmla="*/ 573716 h 2514212"/>
              <a:gd name="connsiteX102" fmla="*/ 9327259 w 12192000"/>
              <a:gd name="connsiteY102" fmla="*/ 577444 h 2514212"/>
              <a:gd name="connsiteX103" fmla="*/ 9331251 w 12192000"/>
              <a:gd name="connsiteY103" fmla="*/ 577179 h 2514212"/>
              <a:gd name="connsiteX104" fmla="*/ 9340659 w 12192000"/>
              <a:gd name="connsiteY104" fmla="*/ 577500 h 2514212"/>
              <a:gd name="connsiteX105" fmla="*/ 9339631 w 12192000"/>
              <a:gd name="connsiteY105" fmla="*/ 572598 h 2514212"/>
              <a:gd name="connsiteX106" fmla="*/ 9351207 w 12192000"/>
              <a:gd name="connsiteY106" fmla="*/ 563785 h 2514212"/>
              <a:gd name="connsiteX107" fmla="*/ 9405150 w 12192000"/>
              <a:gd name="connsiteY107" fmla="*/ 568142 h 2514212"/>
              <a:gd name="connsiteX108" fmla="*/ 9407882 w 12192000"/>
              <a:gd name="connsiteY108" fmla="*/ 573714 h 2514212"/>
              <a:gd name="connsiteX109" fmla="*/ 9414653 w 12192000"/>
              <a:gd name="connsiteY109" fmla="*/ 574802 h 2514212"/>
              <a:gd name="connsiteX110" fmla="*/ 9419975 w 12192000"/>
              <a:gd name="connsiteY110" fmla="*/ 569856 h 2514212"/>
              <a:gd name="connsiteX111" fmla="*/ 9511372 w 12192000"/>
              <a:gd name="connsiteY111" fmla="*/ 560464 h 2514212"/>
              <a:gd name="connsiteX112" fmla="*/ 9633425 w 12192000"/>
              <a:gd name="connsiteY112" fmla="*/ 556826 h 2514212"/>
              <a:gd name="connsiteX113" fmla="*/ 9719959 w 12192000"/>
              <a:gd name="connsiteY113" fmla="*/ 582657 h 2514212"/>
              <a:gd name="connsiteX114" fmla="*/ 9728174 w 12192000"/>
              <a:gd name="connsiteY114" fmla="*/ 578001 h 2514212"/>
              <a:gd name="connsiteX115" fmla="*/ 9789050 w 12192000"/>
              <a:gd name="connsiteY115" fmla="*/ 581939 h 2514212"/>
              <a:gd name="connsiteX116" fmla="*/ 9999097 w 12192000"/>
              <a:gd name="connsiteY116" fmla="*/ 630056 h 2514212"/>
              <a:gd name="connsiteX117" fmla="*/ 10118147 w 12192000"/>
              <a:gd name="connsiteY117" fmla="*/ 636802 h 2514212"/>
              <a:gd name="connsiteX118" fmla="*/ 10160919 w 12192000"/>
              <a:gd name="connsiteY118" fmla="*/ 633662 h 2514212"/>
              <a:gd name="connsiteX119" fmla="*/ 10232545 w 12192000"/>
              <a:gd name="connsiteY119" fmla="*/ 628744 h 2514212"/>
              <a:gd name="connsiteX120" fmla="*/ 10287354 w 12192000"/>
              <a:gd name="connsiteY120" fmla="*/ 611436 h 2514212"/>
              <a:gd name="connsiteX121" fmla="*/ 10346741 w 12192000"/>
              <a:gd name="connsiteY121" fmla="*/ 612725 h 2514212"/>
              <a:gd name="connsiteX122" fmla="*/ 10358891 w 12192000"/>
              <a:gd name="connsiteY122" fmla="*/ 630654 h 2514212"/>
              <a:gd name="connsiteX123" fmla="*/ 10422952 w 12192000"/>
              <a:gd name="connsiteY123" fmla="*/ 626310 h 2514212"/>
              <a:gd name="connsiteX124" fmla="*/ 10520312 w 12192000"/>
              <a:gd name="connsiteY124" fmla="*/ 617790 h 2514212"/>
              <a:gd name="connsiteX125" fmla="*/ 10576039 w 12192000"/>
              <a:gd name="connsiteY125" fmla="*/ 617427 h 2514212"/>
              <a:gd name="connsiteX126" fmla="*/ 10728718 w 12192000"/>
              <a:gd name="connsiteY126" fmla="*/ 611492 h 2514212"/>
              <a:gd name="connsiteX127" fmla="*/ 10881994 w 12192000"/>
              <a:gd name="connsiteY127" fmla="*/ 601780 h 2514212"/>
              <a:gd name="connsiteX128" fmla="*/ 10974772 w 12192000"/>
              <a:gd name="connsiteY128" fmla="*/ 574756 h 2514212"/>
              <a:gd name="connsiteX129" fmla="*/ 11100552 w 12192000"/>
              <a:gd name="connsiteY129" fmla="*/ 569069 h 2514212"/>
              <a:gd name="connsiteX130" fmla="*/ 11121894 w 12192000"/>
              <a:gd name="connsiteY130" fmla="*/ 565000 h 2514212"/>
              <a:gd name="connsiteX131" fmla="*/ 11150643 w 12192000"/>
              <a:gd name="connsiteY131" fmla="*/ 569233 h 2514212"/>
              <a:gd name="connsiteX132" fmla="*/ 11265796 w 12192000"/>
              <a:gd name="connsiteY132" fmla="*/ 587175 h 2514212"/>
              <a:gd name="connsiteX133" fmla="*/ 11355726 w 12192000"/>
              <a:gd name="connsiteY133" fmla="*/ 610122 h 2514212"/>
              <a:gd name="connsiteX134" fmla="*/ 11470658 w 12192000"/>
              <a:gd name="connsiteY134" fmla="*/ 601703 h 2514212"/>
              <a:gd name="connsiteX135" fmla="*/ 11539778 w 12192000"/>
              <a:gd name="connsiteY135" fmla="*/ 608939 h 2514212"/>
              <a:gd name="connsiteX136" fmla="*/ 11651535 w 12192000"/>
              <a:gd name="connsiteY136" fmla="*/ 639663 h 2514212"/>
              <a:gd name="connsiteX137" fmla="*/ 11802020 w 12192000"/>
              <a:gd name="connsiteY137" fmla="*/ 638398 h 2514212"/>
              <a:gd name="connsiteX138" fmla="*/ 11834825 w 12192000"/>
              <a:gd name="connsiteY138" fmla="*/ 613125 h 2514212"/>
              <a:gd name="connsiteX139" fmla="*/ 11877449 w 12192000"/>
              <a:gd name="connsiteY139" fmla="*/ 598790 h 2514212"/>
              <a:gd name="connsiteX140" fmla="*/ 11892393 w 12192000"/>
              <a:gd name="connsiteY140" fmla="*/ 636939 h 2514212"/>
              <a:gd name="connsiteX141" fmla="*/ 12020094 w 12192000"/>
              <a:gd name="connsiteY141" fmla="*/ 670415 h 2514212"/>
              <a:gd name="connsiteX142" fmla="*/ 12084199 w 12192000"/>
              <a:gd name="connsiteY142" fmla="*/ 682904 h 2514212"/>
              <a:gd name="connsiteX143" fmla="*/ 12184719 w 12192000"/>
              <a:gd name="connsiteY143" fmla="*/ 693779 h 2514212"/>
              <a:gd name="connsiteX144" fmla="*/ 12192000 w 12192000"/>
              <a:gd name="connsiteY144" fmla="*/ 698582 h 2514212"/>
              <a:gd name="connsiteX145" fmla="*/ 12192000 w 12192000"/>
              <a:gd name="connsiteY145" fmla="*/ 2514212 h 2514212"/>
              <a:gd name="connsiteX146" fmla="*/ 0 w 12192000"/>
              <a:gd name="connsiteY146" fmla="*/ 2514212 h 2514212"/>
              <a:gd name="connsiteX147" fmla="*/ 0 w 12192000"/>
              <a:gd name="connsiteY147" fmla="*/ 389701 h 2514212"/>
              <a:gd name="connsiteX148" fmla="*/ 2342 w 12192000"/>
              <a:gd name="connsiteY148" fmla="*/ 390690 h 2514212"/>
              <a:gd name="connsiteX149" fmla="*/ 52832 w 12192000"/>
              <a:gd name="connsiteY149" fmla="*/ 414585 h 2514212"/>
              <a:gd name="connsiteX150" fmla="*/ 181833 w 12192000"/>
              <a:gd name="connsiteY150" fmla="*/ 426282 h 2514212"/>
              <a:gd name="connsiteX151" fmla="*/ 232344 w 12192000"/>
              <a:gd name="connsiteY151" fmla="*/ 412403 h 2514212"/>
              <a:gd name="connsiteX152" fmla="*/ 328963 w 12192000"/>
              <a:gd name="connsiteY152" fmla="*/ 389204 h 2514212"/>
              <a:gd name="connsiteX153" fmla="*/ 407676 w 12192000"/>
              <a:gd name="connsiteY153" fmla="*/ 335549 h 2514212"/>
              <a:gd name="connsiteX154" fmla="*/ 501221 w 12192000"/>
              <a:gd name="connsiteY154" fmla="*/ 296456 h 2514212"/>
              <a:gd name="connsiteX155" fmla="*/ 513422 w 12192000"/>
              <a:gd name="connsiteY155" fmla="*/ 299142 h 2514212"/>
              <a:gd name="connsiteX156" fmla="*/ 566181 w 12192000"/>
              <a:gd name="connsiteY156" fmla="*/ 274985 h 2514212"/>
              <a:gd name="connsiteX157" fmla="*/ 715501 w 12192000"/>
              <a:gd name="connsiteY157" fmla="*/ 208814 h 2514212"/>
              <a:gd name="connsiteX158" fmla="*/ 818524 w 12192000"/>
              <a:gd name="connsiteY158" fmla="*/ 105901 h 2514212"/>
              <a:gd name="connsiteX159" fmla="*/ 861377 w 12192000"/>
              <a:gd name="connsiteY159" fmla="*/ 95700 h 2514212"/>
              <a:gd name="connsiteX160" fmla="*/ 932809 w 12192000"/>
              <a:gd name="connsiteY160" fmla="*/ 78226 h 2514212"/>
              <a:gd name="connsiteX161" fmla="*/ 947517 w 12192000"/>
              <a:gd name="connsiteY161" fmla="*/ 83246 h 2514212"/>
              <a:gd name="connsiteX162" fmla="*/ 953836 w 12192000"/>
              <a:gd name="connsiteY162" fmla="*/ 81618 h 2514212"/>
              <a:gd name="connsiteX163" fmla="*/ 954499 w 12192000"/>
              <a:gd name="connsiteY163" fmla="*/ 81950 h 2514212"/>
              <a:gd name="connsiteX164" fmla="*/ 955824 w 12192000"/>
              <a:gd name="connsiteY164" fmla="*/ 81107 h 2514212"/>
              <a:gd name="connsiteX165" fmla="*/ 969830 w 12192000"/>
              <a:gd name="connsiteY165" fmla="*/ 77500 h 2514212"/>
              <a:gd name="connsiteX166" fmla="*/ 1000732 w 12192000"/>
              <a:gd name="connsiteY166" fmla="*/ 80378 h 2514212"/>
              <a:gd name="connsiteX167" fmla="*/ 1019324 w 12192000"/>
              <a:gd name="connsiteY167" fmla="*/ 78903 h 2514212"/>
              <a:gd name="connsiteX168" fmla="*/ 1037274 w 12192000"/>
              <a:gd name="connsiteY168" fmla="*/ 62267 h 2514212"/>
              <a:gd name="connsiteX169" fmla="*/ 1049971 w 12192000"/>
              <a:gd name="connsiteY169" fmla="*/ 60424 h 2514212"/>
              <a:gd name="connsiteX170" fmla="*/ 1052480 w 12192000"/>
              <a:gd name="connsiteY170" fmla="*/ 58135 h 2514212"/>
              <a:gd name="connsiteX171" fmla="*/ 1059690 w 12192000"/>
              <a:gd name="connsiteY171" fmla="*/ 53641 h 2514212"/>
              <a:gd name="connsiteX172" fmla="*/ 1052220 w 12192000"/>
              <a:gd name="connsiteY172" fmla="*/ 49522 h 2514212"/>
              <a:gd name="connsiteX173" fmla="*/ 1138039 w 12192000"/>
              <a:gd name="connsiteY173" fmla="*/ 30872 h 2514212"/>
              <a:gd name="connsiteX174" fmla="*/ 1210926 w 12192000"/>
              <a:gd name="connsiteY174" fmla="*/ 14979 h 2514212"/>
              <a:gd name="connsiteX175" fmla="*/ 1336068 w 12192000"/>
              <a:gd name="connsiteY175" fmla="*/ 38186 h 2514212"/>
              <a:gd name="connsiteX176" fmla="*/ 1459261 w 12192000"/>
              <a:gd name="connsiteY176" fmla="*/ 0 h 251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2000" h="2514212">
                <a:moveTo>
                  <a:pt x="1459261" y="0"/>
                </a:moveTo>
                <a:lnTo>
                  <a:pt x="1491434" y="2081"/>
                </a:lnTo>
                <a:lnTo>
                  <a:pt x="1521133" y="12705"/>
                </a:lnTo>
                <a:lnTo>
                  <a:pt x="1520642" y="15718"/>
                </a:lnTo>
                <a:cubicBezTo>
                  <a:pt x="1521159" y="17756"/>
                  <a:pt x="1522793" y="18045"/>
                  <a:pt x="1525346" y="17440"/>
                </a:cubicBezTo>
                <a:lnTo>
                  <a:pt x="1529861" y="15828"/>
                </a:lnTo>
                <a:lnTo>
                  <a:pt x="1535486" y="17840"/>
                </a:lnTo>
                <a:lnTo>
                  <a:pt x="1550942" y="22528"/>
                </a:lnTo>
                <a:lnTo>
                  <a:pt x="1555648" y="29063"/>
                </a:lnTo>
                <a:cubicBezTo>
                  <a:pt x="1570161" y="39789"/>
                  <a:pt x="1606342" y="30263"/>
                  <a:pt x="1616371" y="45923"/>
                </a:cubicBezTo>
                <a:lnTo>
                  <a:pt x="1635562" y="43049"/>
                </a:lnTo>
                <a:lnTo>
                  <a:pt x="1656629" y="54632"/>
                </a:lnTo>
                <a:cubicBezTo>
                  <a:pt x="1676136" y="64313"/>
                  <a:pt x="1696495" y="70493"/>
                  <a:pt x="1718980" y="62564"/>
                </a:cubicBezTo>
                <a:cubicBezTo>
                  <a:pt x="1710198" y="83271"/>
                  <a:pt x="1773513" y="59959"/>
                  <a:pt x="1787692" y="79092"/>
                </a:cubicBezTo>
                <a:cubicBezTo>
                  <a:pt x="1796330" y="94761"/>
                  <a:pt x="1817555" y="91338"/>
                  <a:pt x="1835852" y="95722"/>
                </a:cubicBezTo>
                <a:cubicBezTo>
                  <a:pt x="1852612" y="110991"/>
                  <a:pt x="1940167" y="118287"/>
                  <a:pt x="1968340" y="113275"/>
                </a:cubicBezTo>
                <a:cubicBezTo>
                  <a:pt x="2044795" y="89517"/>
                  <a:pt x="2130455" y="149318"/>
                  <a:pt x="2192095" y="132015"/>
                </a:cubicBezTo>
                <a:cubicBezTo>
                  <a:pt x="2209619" y="131991"/>
                  <a:pt x="2224887" y="134397"/>
                  <a:pt x="2238669" y="138299"/>
                </a:cubicBezTo>
                <a:lnTo>
                  <a:pt x="2274486" y="152812"/>
                </a:lnTo>
                <a:lnTo>
                  <a:pt x="2279116" y="164122"/>
                </a:lnTo>
                <a:lnTo>
                  <a:pt x="2304056" y="169037"/>
                </a:lnTo>
                <a:lnTo>
                  <a:pt x="2309804" y="172251"/>
                </a:lnTo>
                <a:cubicBezTo>
                  <a:pt x="2320767" y="178426"/>
                  <a:pt x="2331795" y="184241"/>
                  <a:pt x="2343670" y="188764"/>
                </a:cubicBezTo>
                <a:cubicBezTo>
                  <a:pt x="2358600" y="143359"/>
                  <a:pt x="2447137" y="219755"/>
                  <a:pt x="2437876" y="176721"/>
                </a:cubicBezTo>
                <a:cubicBezTo>
                  <a:pt x="2488758" y="189440"/>
                  <a:pt x="2486507" y="167076"/>
                  <a:pt x="2506102" y="177268"/>
                </a:cubicBezTo>
                <a:lnTo>
                  <a:pt x="2510860" y="180499"/>
                </a:lnTo>
                <a:lnTo>
                  <a:pt x="2513728" y="188092"/>
                </a:lnTo>
                <a:lnTo>
                  <a:pt x="2525381" y="191769"/>
                </a:lnTo>
                <a:lnTo>
                  <a:pt x="2535756" y="200817"/>
                </a:lnTo>
                <a:cubicBezTo>
                  <a:pt x="2663692" y="197936"/>
                  <a:pt x="2829776" y="289543"/>
                  <a:pt x="2948811" y="262955"/>
                </a:cubicBezTo>
                <a:lnTo>
                  <a:pt x="3142095" y="233204"/>
                </a:lnTo>
                <a:cubicBezTo>
                  <a:pt x="3162523" y="219589"/>
                  <a:pt x="3196692" y="219425"/>
                  <a:pt x="3218414" y="232839"/>
                </a:cubicBezTo>
                <a:cubicBezTo>
                  <a:pt x="3222150" y="235147"/>
                  <a:pt x="3225368" y="237779"/>
                  <a:pt x="3227972" y="240653"/>
                </a:cubicBezTo>
                <a:cubicBezTo>
                  <a:pt x="3288384" y="208452"/>
                  <a:pt x="3307998" y="233039"/>
                  <a:pt x="3339346" y="209458"/>
                </a:cubicBezTo>
                <a:cubicBezTo>
                  <a:pt x="3414952" y="210507"/>
                  <a:pt x="3462028" y="246676"/>
                  <a:pt x="3490713" y="226208"/>
                </a:cubicBezTo>
                <a:cubicBezTo>
                  <a:pt x="3526630" y="233822"/>
                  <a:pt x="3565798" y="269898"/>
                  <a:pt x="3603103" y="248853"/>
                </a:cubicBezTo>
                <a:cubicBezTo>
                  <a:pt x="3598754" y="270476"/>
                  <a:pt x="3651119" y="239864"/>
                  <a:pt x="3666905" y="257229"/>
                </a:cubicBezTo>
                <a:cubicBezTo>
                  <a:pt x="3677191" y="271798"/>
                  <a:pt x="3695481" y="265906"/>
                  <a:pt x="3712467" y="268120"/>
                </a:cubicBezTo>
                <a:cubicBezTo>
                  <a:pt x="3729902" y="281336"/>
                  <a:pt x="3808905" y="278322"/>
                  <a:pt x="3833104" y="270033"/>
                </a:cubicBezTo>
                <a:cubicBezTo>
                  <a:pt x="3897067" y="237437"/>
                  <a:pt x="3983140" y="286861"/>
                  <a:pt x="4035021" y="262422"/>
                </a:cubicBezTo>
                <a:cubicBezTo>
                  <a:pt x="4097282" y="254109"/>
                  <a:pt x="4133929" y="288654"/>
                  <a:pt x="4179149" y="301076"/>
                </a:cubicBezTo>
                <a:cubicBezTo>
                  <a:pt x="4184845" y="254173"/>
                  <a:pt x="4276235" y="319760"/>
                  <a:pt x="4260839" y="278054"/>
                </a:cubicBezTo>
                <a:cubicBezTo>
                  <a:pt x="4323937" y="286956"/>
                  <a:pt x="4292725" y="244922"/>
                  <a:pt x="4351813" y="290531"/>
                </a:cubicBezTo>
                <a:cubicBezTo>
                  <a:pt x="4464997" y="272658"/>
                  <a:pt x="4609749" y="314584"/>
                  <a:pt x="4711075" y="274182"/>
                </a:cubicBezTo>
                <a:lnTo>
                  <a:pt x="4942986" y="256714"/>
                </a:lnTo>
                <a:lnTo>
                  <a:pt x="4975093" y="251303"/>
                </a:lnTo>
                <a:cubicBezTo>
                  <a:pt x="4975232" y="250297"/>
                  <a:pt x="4975369" y="249291"/>
                  <a:pt x="4975507" y="248286"/>
                </a:cubicBezTo>
                <a:cubicBezTo>
                  <a:pt x="4976618" y="246385"/>
                  <a:pt x="4978295" y="246375"/>
                  <a:pt x="4980605" y="247390"/>
                </a:cubicBezTo>
                <a:lnTo>
                  <a:pt x="4984527" y="249713"/>
                </a:lnTo>
                <a:lnTo>
                  <a:pt x="4990610" y="248688"/>
                </a:lnTo>
                <a:lnTo>
                  <a:pt x="5007068" y="246693"/>
                </a:lnTo>
                <a:lnTo>
                  <a:pt x="5013592" y="241106"/>
                </a:lnTo>
                <a:lnTo>
                  <a:pt x="5095653" y="240789"/>
                </a:lnTo>
                <a:lnTo>
                  <a:pt x="5119627" y="233005"/>
                </a:lnTo>
                <a:cubicBezTo>
                  <a:pt x="5141514" y="226816"/>
                  <a:pt x="5163197" y="224182"/>
                  <a:pt x="5182769" y="235660"/>
                </a:cubicBezTo>
                <a:cubicBezTo>
                  <a:pt x="5180344" y="214008"/>
                  <a:pt x="5235166" y="247288"/>
                  <a:pt x="5254661" y="230996"/>
                </a:cubicBezTo>
                <a:cubicBezTo>
                  <a:pt x="5267728" y="217158"/>
                  <a:pt x="5287406" y="224033"/>
                  <a:pt x="5306546" y="222807"/>
                </a:cubicBezTo>
                <a:cubicBezTo>
                  <a:pt x="5327410" y="210713"/>
                  <a:pt x="5414938" y="218190"/>
                  <a:pt x="5440923" y="227771"/>
                </a:cubicBezTo>
                <a:cubicBezTo>
                  <a:pt x="5508426" y="263677"/>
                  <a:pt x="5609664" y="219644"/>
                  <a:pt x="5664636" y="246788"/>
                </a:cubicBezTo>
                <a:cubicBezTo>
                  <a:pt x="5681713" y="249730"/>
                  <a:pt x="5697311" y="249929"/>
                  <a:pt x="5711906" y="248422"/>
                </a:cubicBezTo>
                <a:lnTo>
                  <a:pt x="5758995" y="229984"/>
                </a:lnTo>
                <a:lnTo>
                  <a:pt x="5784768" y="229347"/>
                </a:lnTo>
                <a:lnTo>
                  <a:pt x="5791325" y="227173"/>
                </a:lnTo>
                <a:cubicBezTo>
                  <a:pt x="5803843" y="222978"/>
                  <a:pt x="5816320" y="219147"/>
                  <a:pt x="5829240" y="216714"/>
                </a:cubicBezTo>
                <a:cubicBezTo>
                  <a:pt x="5830337" y="263473"/>
                  <a:pt x="5939302" y="203742"/>
                  <a:pt x="5917520" y="244155"/>
                </a:cubicBezTo>
                <a:cubicBezTo>
                  <a:pt x="5970898" y="240235"/>
                  <a:pt x="5962075" y="261662"/>
                  <a:pt x="5984201" y="254991"/>
                </a:cubicBezTo>
                <a:lnTo>
                  <a:pt x="5989796" y="252634"/>
                </a:lnTo>
                <a:lnTo>
                  <a:pt x="5994845" y="245709"/>
                </a:lnTo>
                <a:lnTo>
                  <a:pt x="6007294" y="244068"/>
                </a:lnTo>
                <a:lnTo>
                  <a:pt x="6020093" y="236972"/>
                </a:lnTo>
                <a:cubicBezTo>
                  <a:pt x="6143975" y="261102"/>
                  <a:pt x="6309638" y="227829"/>
                  <a:pt x="6417817" y="273587"/>
                </a:cubicBezTo>
                <a:lnTo>
                  <a:pt x="6497893" y="308483"/>
                </a:lnTo>
                <a:cubicBezTo>
                  <a:pt x="6539407" y="322455"/>
                  <a:pt x="6580258" y="277217"/>
                  <a:pt x="6620868" y="306436"/>
                </a:cubicBezTo>
                <a:cubicBezTo>
                  <a:pt x="6636749" y="323118"/>
                  <a:pt x="6670016" y="328969"/>
                  <a:pt x="6695168" y="319510"/>
                </a:cubicBezTo>
                <a:cubicBezTo>
                  <a:pt x="6699497" y="317883"/>
                  <a:pt x="6703416" y="315853"/>
                  <a:pt x="6706805" y="313484"/>
                </a:cubicBezTo>
                <a:cubicBezTo>
                  <a:pt x="6756162" y="354947"/>
                  <a:pt x="6782573" y="334244"/>
                  <a:pt x="6806152" y="362459"/>
                </a:cubicBezTo>
                <a:cubicBezTo>
                  <a:pt x="6880177" y="374037"/>
                  <a:pt x="6936793" y="346617"/>
                  <a:pt x="6958694" y="371353"/>
                </a:cubicBezTo>
                <a:cubicBezTo>
                  <a:pt x="6995971" y="369912"/>
                  <a:pt x="7044851" y="341265"/>
                  <a:pt x="7074987" y="368002"/>
                </a:cubicBezTo>
                <a:cubicBezTo>
                  <a:pt x="7077154" y="346196"/>
                  <a:pt x="7119136" y="384768"/>
                  <a:pt x="7139676" y="370468"/>
                </a:cubicBezTo>
                <a:cubicBezTo>
                  <a:pt x="7154023" y="357977"/>
                  <a:pt x="7170108" y="366769"/>
                  <a:pt x="7187325" y="367442"/>
                </a:cubicBezTo>
                <a:cubicBezTo>
                  <a:pt x="7208239" y="357461"/>
                  <a:pt x="7284374" y="373565"/>
                  <a:pt x="7305513" y="385677"/>
                </a:cubicBezTo>
                <a:cubicBezTo>
                  <a:pt x="7358216" y="428117"/>
                  <a:pt x="7456784" y="394274"/>
                  <a:pt x="7500124" y="426748"/>
                </a:cubicBezTo>
                <a:cubicBezTo>
                  <a:pt x="7570026" y="437325"/>
                  <a:pt x="7672061" y="444907"/>
                  <a:pt x="7724929" y="449138"/>
                </a:cubicBezTo>
                <a:cubicBezTo>
                  <a:pt x="7789088" y="450971"/>
                  <a:pt x="7746200" y="486754"/>
                  <a:pt x="7817327" y="452132"/>
                </a:cubicBezTo>
                <a:cubicBezTo>
                  <a:pt x="7922383" y="488419"/>
                  <a:pt x="8172547" y="432030"/>
                  <a:pt x="8259366" y="488306"/>
                </a:cubicBezTo>
                <a:cubicBezTo>
                  <a:pt x="8350099" y="498832"/>
                  <a:pt x="8293855" y="500857"/>
                  <a:pt x="8361715" y="515290"/>
                </a:cubicBezTo>
                <a:cubicBezTo>
                  <a:pt x="8371866" y="569917"/>
                  <a:pt x="8530916" y="584816"/>
                  <a:pt x="8569919" y="614538"/>
                </a:cubicBezTo>
                <a:cubicBezTo>
                  <a:pt x="8664467" y="623916"/>
                  <a:pt x="8737518" y="667979"/>
                  <a:pt x="8831835" y="648283"/>
                </a:cubicBezTo>
                <a:cubicBezTo>
                  <a:pt x="8836043" y="655540"/>
                  <a:pt x="8841988" y="661578"/>
                  <a:pt x="8849122" y="666729"/>
                </a:cubicBezTo>
                <a:lnTo>
                  <a:pt x="8853801" y="669241"/>
                </a:lnTo>
                <a:lnTo>
                  <a:pt x="8855454" y="668299"/>
                </a:lnTo>
                <a:cubicBezTo>
                  <a:pt x="8861777" y="666205"/>
                  <a:pt x="8869530" y="665188"/>
                  <a:pt x="8880205" y="665589"/>
                </a:cubicBezTo>
                <a:cubicBezTo>
                  <a:pt x="8882413" y="615998"/>
                  <a:pt x="8901725" y="649813"/>
                  <a:pt x="8935919" y="639843"/>
                </a:cubicBezTo>
                <a:cubicBezTo>
                  <a:pt x="8965695" y="634364"/>
                  <a:pt x="8979510" y="616979"/>
                  <a:pt x="9003753" y="607399"/>
                </a:cubicBezTo>
                <a:cubicBezTo>
                  <a:pt x="9023507" y="601045"/>
                  <a:pt x="9028653" y="615845"/>
                  <a:pt x="9054440" y="601719"/>
                </a:cubicBezTo>
                <a:cubicBezTo>
                  <a:pt x="9102537" y="613838"/>
                  <a:pt x="9140088" y="579118"/>
                  <a:pt x="9176644" y="571798"/>
                </a:cubicBezTo>
                <a:cubicBezTo>
                  <a:pt x="9188385" y="572749"/>
                  <a:pt x="9223409" y="566570"/>
                  <a:pt x="9255771" y="558155"/>
                </a:cubicBezTo>
                <a:lnTo>
                  <a:pt x="9257975" y="557458"/>
                </a:lnTo>
                <a:lnTo>
                  <a:pt x="9274418" y="561900"/>
                </a:lnTo>
                <a:cubicBezTo>
                  <a:pt x="9278464" y="563900"/>
                  <a:pt x="9279211" y="566336"/>
                  <a:pt x="9273680" y="569656"/>
                </a:cubicBezTo>
                <a:cubicBezTo>
                  <a:pt x="9278378" y="573580"/>
                  <a:pt x="9283120" y="575244"/>
                  <a:pt x="9287890" y="575751"/>
                </a:cubicBezTo>
                <a:cubicBezTo>
                  <a:pt x="9297426" y="576762"/>
                  <a:pt x="9307072" y="573141"/>
                  <a:pt x="9316722" y="573716"/>
                </a:cubicBezTo>
                <a:lnTo>
                  <a:pt x="9327259" y="577444"/>
                </a:lnTo>
                <a:lnTo>
                  <a:pt x="9331251" y="577179"/>
                </a:lnTo>
                <a:lnTo>
                  <a:pt x="9340659" y="577500"/>
                </a:lnTo>
                <a:lnTo>
                  <a:pt x="9339631" y="572598"/>
                </a:lnTo>
                <a:cubicBezTo>
                  <a:pt x="9337764" y="567895"/>
                  <a:pt x="9336418" y="562761"/>
                  <a:pt x="9351207" y="563785"/>
                </a:cubicBezTo>
                <a:cubicBezTo>
                  <a:pt x="9381758" y="568242"/>
                  <a:pt x="9392853" y="548462"/>
                  <a:pt x="9405150" y="568142"/>
                </a:cubicBezTo>
                <a:lnTo>
                  <a:pt x="9407882" y="573714"/>
                </a:lnTo>
                <a:lnTo>
                  <a:pt x="9414653" y="574802"/>
                </a:lnTo>
                <a:cubicBezTo>
                  <a:pt x="9418313" y="574734"/>
                  <a:pt x="9420436" y="573449"/>
                  <a:pt x="9419975" y="569856"/>
                </a:cubicBezTo>
                <a:cubicBezTo>
                  <a:pt x="9448165" y="585450"/>
                  <a:pt x="9482132" y="563716"/>
                  <a:pt x="9511372" y="560464"/>
                </a:cubicBezTo>
                <a:cubicBezTo>
                  <a:pt x="9532721" y="575263"/>
                  <a:pt x="9573014" y="553851"/>
                  <a:pt x="9633425" y="556826"/>
                </a:cubicBezTo>
                <a:cubicBezTo>
                  <a:pt x="9656670" y="573792"/>
                  <a:pt x="9674171" y="558636"/>
                  <a:pt x="9719959" y="582657"/>
                </a:cubicBezTo>
                <a:cubicBezTo>
                  <a:pt x="9722251" y="580902"/>
                  <a:pt x="9725017" y="579334"/>
                  <a:pt x="9728174" y="578001"/>
                </a:cubicBezTo>
                <a:cubicBezTo>
                  <a:pt x="9746519" y="570266"/>
                  <a:pt x="9773775" y="572028"/>
                  <a:pt x="9789050" y="581939"/>
                </a:cubicBezTo>
                <a:cubicBezTo>
                  <a:pt x="9862796" y="615076"/>
                  <a:pt x="9933554" y="619385"/>
                  <a:pt x="9999097" y="630056"/>
                </a:cubicBezTo>
                <a:cubicBezTo>
                  <a:pt x="10073634" y="639072"/>
                  <a:pt x="10027878" y="603769"/>
                  <a:pt x="10118147" y="636802"/>
                </a:cubicBezTo>
                <a:cubicBezTo>
                  <a:pt x="10129583" y="626600"/>
                  <a:pt x="10141531" y="626951"/>
                  <a:pt x="10160919" y="633662"/>
                </a:cubicBezTo>
                <a:cubicBezTo>
                  <a:pt x="10197237" y="637224"/>
                  <a:pt x="10197744" y="609490"/>
                  <a:pt x="10232545" y="628744"/>
                </a:cubicBezTo>
                <a:cubicBezTo>
                  <a:pt x="10227729" y="613472"/>
                  <a:pt x="10302341" y="628038"/>
                  <a:pt x="10287354" y="611436"/>
                </a:cubicBezTo>
                <a:cubicBezTo>
                  <a:pt x="10312702" y="599686"/>
                  <a:pt x="10321773" y="622726"/>
                  <a:pt x="10346741" y="612725"/>
                </a:cubicBezTo>
                <a:cubicBezTo>
                  <a:pt x="10373648" y="611923"/>
                  <a:pt x="10329597" y="627428"/>
                  <a:pt x="10358891" y="630654"/>
                </a:cubicBezTo>
                <a:cubicBezTo>
                  <a:pt x="10394727" y="631893"/>
                  <a:pt x="10391419" y="659011"/>
                  <a:pt x="10422952" y="626310"/>
                </a:cubicBezTo>
                <a:cubicBezTo>
                  <a:pt x="10459313" y="637271"/>
                  <a:pt x="10468379" y="622210"/>
                  <a:pt x="10520312" y="617790"/>
                </a:cubicBezTo>
                <a:cubicBezTo>
                  <a:pt x="10540692" y="627850"/>
                  <a:pt x="10558327" y="624717"/>
                  <a:pt x="10576039" y="617427"/>
                </a:cubicBezTo>
                <a:cubicBezTo>
                  <a:pt x="10625508" y="622847"/>
                  <a:pt x="10672265" y="613041"/>
                  <a:pt x="10728718" y="611492"/>
                </a:cubicBezTo>
                <a:cubicBezTo>
                  <a:pt x="10788054" y="625173"/>
                  <a:pt x="10821675" y="603337"/>
                  <a:pt x="10881994" y="601780"/>
                </a:cubicBezTo>
                <a:cubicBezTo>
                  <a:pt x="10938647" y="627611"/>
                  <a:pt x="10924569" y="570890"/>
                  <a:pt x="10974772" y="574756"/>
                </a:cubicBezTo>
                <a:cubicBezTo>
                  <a:pt x="11054469" y="599514"/>
                  <a:pt x="10974757" y="556166"/>
                  <a:pt x="11100552" y="569069"/>
                </a:cubicBezTo>
                <a:cubicBezTo>
                  <a:pt x="11107335" y="572917"/>
                  <a:pt x="11123036" y="569926"/>
                  <a:pt x="11121894" y="565000"/>
                </a:cubicBezTo>
                <a:cubicBezTo>
                  <a:pt x="11129768" y="566836"/>
                  <a:pt x="11148041" y="576945"/>
                  <a:pt x="11150643" y="569233"/>
                </a:cubicBezTo>
                <a:cubicBezTo>
                  <a:pt x="11191007" y="569951"/>
                  <a:pt x="11230667" y="576130"/>
                  <a:pt x="11265796" y="587175"/>
                </a:cubicBezTo>
                <a:cubicBezTo>
                  <a:pt x="11344554" y="576956"/>
                  <a:pt x="11299274" y="611579"/>
                  <a:pt x="11355726" y="610122"/>
                </a:cubicBezTo>
                <a:cubicBezTo>
                  <a:pt x="11402025" y="596607"/>
                  <a:pt x="11417778" y="609803"/>
                  <a:pt x="11470658" y="601703"/>
                </a:cubicBezTo>
                <a:cubicBezTo>
                  <a:pt x="11486705" y="627669"/>
                  <a:pt x="11519888" y="601016"/>
                  <a:pt x="11539778" y="608939"/>
                </a:cubicBezTo>
                <a:cubicBezTo>
                  <a:pt x="11574043" y="580735"/>
                  <a:pt x="11617623" y="638927"/>
                  <a:pt x="11651535" y="639663"/>
                </a:cubicBezTo>
                <a:cubicBezTo>
                  <a:pt x="11708897" y="636377"/>
                  <a:pt x="11772338" y="608253"/>
                  <a:pt x="11802020" y="638398"/>
                </a:cubicBezTo>
                <a:cubicBezTo>
                  <a:pt x="11806807" y="626481"/>
                  <a:pt x="11802365" y="609922"/>
                  <a:pt x="11834825" y="613125"/>
                </a:cubicBezTo>
                <a:cubicBezTo>
                  <a:pt x="11848113" y="607401"/>
                  <a:pt x="11851264" y="588974"/>
                  <a:pt x="11877449" y="598790"/>
                </a:cubicBezTo>
                <a:cubicBezTo>
                  <a:pt x="11843946" y="614246"/>
                  <a:pt x="11898192" y="617922"/>
                  <a:pt x="11892393" y="636939"/>
                </a:cubicBezTo>
                <a:cubicBezTo>
                  <a:pt x="11932582" y="650019"/>
                  <a:pt x="12026348" y="636148"/>
                  <a:pt x="12020094" y="670415"/>
                </a:cubicBezTo>
                <a:cubicBezTo>
                  <a:pt x="12031319" y="691006"/>
                  <a:pt x="12084600" y="660995"/>
                  <a:pt x="12084199" y="682904"/>
                </a:cubicBezTo>
                <a:cubicBezTo>
                  <a:pt x="12107472" y="669352"/>
                  <a:pt x="12147283" y="693523"/>
                  <a:pt x="12184719" y="693779"/>
                </a:cubicBezTo>
                <a:lnTo>
                  <a:pt x="12192000" y="698582"/>
                </a:lnTo>
                <a:lnTo>
                  <a:pt x="12192000" y="2514212"/>
                </a:lnTo>
                <a:lnTo>
                  <a:pt x="0" y="2514212"/>
                </a:lnTo>
                <a:lnTo>
                  <a:pt x="0" y="389701"/>
                </a:lnTo>
                <a:lnTo>
                  <a:pt x="2342" y="390690"/>
                </a:lnTo>
                <a:cubicBezTo>
                  <a:pt x="19293" y="399646"/>
                  <a:pt x="34869" y="408448"/>
                  <a:pt x="52832" y="414585"/>
                </a:cubicBezTo>
                <a:cubicBezTo>
                  <a:pt x="66618" y="437393"/>
                  <a:pt x="160312" y="422136"/>
                  <a:pt x="181833" y="426282"/>
                </a:cubicBezTo>
                <a:cubicBezTo>
                  <a:pt x="210976" y="416847"/>
                  <a:pt x="201697" y="418897"/>
                  <a:pt x="232344" y="412403"/>
                </a:cubicBezTo>
                <a:cubicBezTo>
                  <a:pt x="243291" y="385432"/>
                  <a:pt x="298585" y="394911"/>
                  <a:pt x="328963" y="389204"/>
                </a:cubicBezTo>
                <a:cubicBezTo>
                  <a:pt x="334325" y="365351"/>
                  <a:pt x="354405" y="358454"/>
                  <a:pt x="407676" y="335549"/>
                </a:cubicBezTo>
                <a:cubicBezTo>
                  <a:pt x="412678" y="308603"/>
                  <a:pt x="482160" y="338768"/>
                  <a:pt x="501221" y="296456"/>
                </a:cubicBezTo>
                <a:cubicBezTo>
                  <a:pt x="505071" y="297730"/>
                  <a:pt x="509180" y="298635"/>
                  <a:pt x="513422" y="299142"/>
                </a:cubicBezTo>
                <a:cubicBezTo>
                  <a:pt x="538056" y="302089"/>
                  <a:pt x="561680" y="291273"/>
                  <a:pt x="566181" y="274985"/>
                </a:cubicBezTo>
                <a:cubicBezTo>
                  <a:pt x="602317" y="213205"/>
                  <a:pt x="664992" y="242196"/>
                  <a:pt x="715501" y="208814"/>
                </a:cubicBezTo>
                <a:cubicBezTo>
                  <a:pt x="775993" y="174427"/>
                  <a:pt x="766920" y="172896"/>
                  <a:pt x="818524" y="105901"/>
                </a:cubicBezTo>
                <a:cubicBezTo>
                  <a:pt x="839150" y="113907"/>
                  <a:pt x="849917" y="109648"/>
                  <a:pt x="861377" y="95700"/>
                </a:cubicBezTo>
                <a:cubicBezTo>
                  <a:pt x="891666" y="79897"/>
                  <a:pt x="919300" y="111522"/>
                  <a:pt x="932809" y="78226"/>
                </a:cubicBezTo>
                <a:cubicBezTo>
                  <a:pt x="935429" y="82991"/>
                  <a:pt x="940838" y="84015"/>
                  <a:pt x="947517" y="83246"/>
                </a:cubicBezTo>
                <a:lnTo>
                  <a:pt x="953836" y="81618"/>
                </a:lnTo>
                <a:lnTo>
                  <a:pt x="954499" y="81950"/>
                </a:lnTo>
                <a:lnTo>
                  <a:pt x="955824" y="81107"/>
                </a:lnTo>
                <a:lnTo>
                  <a:pt x="969830" y="77500"/>
                </a:lnTo>
                <a:cubicBezTo>
                  <a:pt x="985211" y="72671"/>
                  <a:pt x="999573" y="68445"/>
                  <a:pt x="1000732" y="80378"/>
                </a:cubicBezTo>
                <a:cubicBezTo>
                  <a:pt x="1009502" y="81699"/>
                  <a:pt x="1015199" y="80857"/>
                  <a:pt x="1019324" y="78903"/>
                </a:cubicBezTo>
                <a:cubicBezTo>
                  <a:pt x="1027573" y="74997"/>
                  <a:pt x="1029542" y="66644"/>
                  <a:pt x="1037274" y="62267"/>
                </a:cubicBezTo>
                <a:lnTo>
                  <a:pt x="1049971" y="60424"/>
                </a:lnTo>
                <a:lnTo>
                  <a:pt x="1052480" y="58135"/>
                </a:lnTo>
                <a:lnTo>
                  <a:pt x="1059690" y="53641"/>
                </a:lnTo>
                <a:lnTo>
                  <a:pt x="1052220" y="49522"/>
                </a:lnTo>
                <a:cubicBezTo>
                  <a:pt x="1044419" y="46017"/>
                  <a:pt x="1125995" y="37448"/>
                  <a:pt x="1138039" y="30872"/>
                </a:cubicBezTo>
                <a:lnTo>
                  <a:pt x="1210926" y="14979"/>
                </a:lnTo>
                <a:lnTo>
                  <a:pt x="1336068" y="38186"/>
                </a:lnTo>
                <a:cubicBezTo>
                  <a:pt x="1363940" y="5039"/>
                  <a:pt x="1430115" y="18160"/>
                  <a:pt x="1459261"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085F83-C099-410B-AB2E-7DD3E3982A79}"/>
              </a:ext>
            </a:extLst>
          </p:cNvPr>
          <p:cNvSpPr>
            <a:spLocks noGrp="1"/>
          </p:cNvSpPr>
          <p:nvPr>
            <p:ph type="title"/>
          </p:nvPr>
        </p:nvSpPr>
        <p:spPr>
          <a:xfrm>
            <a:off x="1506071" y="4817036"/>
            <a:ext cx="9233647" cy="1004048"/>
          </a:xfrm>
        </p:spPr>
        <p:txBody>
          <a:bodyPr vert="horz" lIns="91440" tIns="45720" rIns="91440" bIns="45720" rtlCol="0" anchor="b">
            <a:normAutofit/>
          </a:bodyPr>
          <a:lstStyle/>
          <a:p>
            <a:pPr>
              <a:lnSpc>
                <a:spcPct val="100000"/>
              </a:lnSpc>
            </a:pPr>
            <a:r>
              <a:rPr lang="en-US" sz="2400"/>
              <a:t>Exploring the coming out process and a "drag queen" lifestyle</a:t>
            </a:r>
          </a:p>
        </p:txBody>
      </p:sp>
      <p:pic>
        <p:nvPicPr>
          <p:cNvPr id="4" name="Picture 4" descr="Low angle view of rainbow flags against the sky">
            <a:extLst>
              <a:ext uri="{FF2B5EF4-FFF2-40B4-BE49-F238E27FC236}">
                <a16:creationId xmlns:a16="http://schemas.microsoft.com/office/drawing/2014/main" id="{8D328DB4-9FEC-4983-B809-1FD663E5E071}"/>
              </a:ext>
            </a:extLst>
          </p:cNvPr>
          <p:cNvPicPr>
            <a:picLocks noGrp="1" noChangeAspect="1"/>
          </p:cNvPicPr>
          <p:nvPr>
            <p:ph idx="1"/>
          </p:nvPr>
        </p:nvPicPr>
        <p:blipFill>
          <a:blip r:embed="rId5"/>
          <a:stretch>
            <a:fillRect/>
          </a:stretch>
        </p:blipFill>
        <p:spPr>
          <a:xfrm>
            <a:off x="1578345" y="1101448"/>
            <a:ext cx="4449788" cy="2970233"/>
          </a:xfrm>
          <a:prstGeom prst="rect">
            <a:avLst/>
          </a:prstGeom>
        </p:spPr>
      </p:pic>
      <p:pic>
        <p:nvPicPr>
          <p:cNvPr id="8" name="Picture 8" descr="A picture containing purple, indoor, person, pink&#10;&#10;Description automatically generated">
            <a:extLst>
              <a:ext uri="{FF2B5EF4-FFF2-40B4-BE49-F238E27FC236}">
                <a16:creationId xmlns:a16="http://schemas.microsoft.com/office/drawing/2014/main" id="{B0D8013A-4734-4709-B2B8-B19AB620B43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89930" y="1424057"/>
            <a:ext cx="4449788" cy="2325014"/>
          </a:xfrm>
          <a:prstGeom prst="rect">
            <a:avLst/>
          </a:prstGeom>
        </p:spPr>
      </p:pic>
      <p:sp>
        <p:nvSpPr>
          <p:cNvPr id="21" name="Freeform: Shape 20">
            <a:extLst>
              <a:ext uri="{FF2B5EF4-FFF2-40B4-BE49-F238E27FC236}">
                <a16:creationId xmlns:a16="http://schemas.microsoft.com/office/drawing/2014/main" id="{34A51828-8A1C-4718-8592-FA8A69835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241483"/>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8" name="Ink 17">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8" name="Ink 17">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0" name="Rectangle 19">
            <a:extLst>
              <a:ext uri="{FF2B5EF4-FFF2-40B4-BE49-F238E27FC236}">
                <a16:creationId xmlns:a16="http://schemas.microsoft.com/office/drawing/2014/main" id="{989E0641-F6AC-4C12-B872-9701271C7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EA56D62-9BD0-4026-A5DB-B271A4575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85654" cy="6858000"/>
          </a:xfrm>
          <a:custGeom>
            <a:avLst/>
            <a:gdLst>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97508 w 7902311"/>
              <a:gd name="connsiteY17" fmla="*/ 415608 h 6858000"/>
              <a:gd name="connsiteX18" fmla="*/ 6767055 w 7902311"/>
              <a:gd name="connsiteY18" fmla="*/ 606128 h 6858000"/>
              <a:gd name="connsiteX19" fmla="*/ 6742254 w 7902311"/>
              <a:gd name="connsiteY19" fmla="*/ 622375 h 6858000"/>
              <a:gd name="connsiteX20" fmla="*/ 6722619 w 7902311"/>
              <a:gd name="connsiteY20" fmla="*/ 695752 h 6858000"/>
              <a:gd name="connsiteX21" fmla="*/ 6729843 w 7902311"/>
              <a:gd name="connsiteY21" fmla="*/ 829709 h 6858000"/>
              <a:gd name="connsiteX22" fmla="*/ 6695415 w 7902311"/>
              <a:gd name="connsiteY22" fmla="*/ 965691 h 6858000"/>
              <a:gd name="connsiteX23" fmla="*/ 6700892 w 7902311"/>
              <a:gd name="connsiteY23" fmla="*/ 980455 h 6858000"/>
              <a:gd name="connsiteX24" fmla="*/ 6702355 w 7902311"/>
              <a:gd name="connsiteY24" fmla="*/ 995801 h 6858000"/>
              <a:gd name="connsiteX25" fmla="*/ 6701127 w 7902311"/>
              <a:gd name="connsiteY25" fmla="*/ 997293 h 6858000"/>
              <a:gd name="connsiteX26" fmla="*/ 6698643 w 7902311"/>
              <a:gd name="connsiteY26" fmla="*/ 1013984 h 6858000"/>
              <a:gd name="connsiteX27" fmla="*/ 6700915 w 7902311"/>
              <a:gd name="connsiteY27" fmla="*/ 1018412 h 6858000"/>
              <a:gd name="connsiteX28" fmla="*/ 6700093 w 7902311"/>
              <a:gd name="connsiteY28" fmla="*/ 1030108 h 6858000"/>
              <a:gd name="connsiteX29" fmla="*/ 6700854 w 7902311"/>
              <a:gd name="connsiteY29" fmla="*/ 1053799 h 6858000"/>
              <a:gd name="connsiteX30" fmla="*/ 6698765 w 7902311"/>
              <a:gd name="connsiteY30" fmla="*/ 1057619 h 6858000"/>
              <a:gd name="connsiteX31" fmla="*/ 6696438 w 7902311"/>
              <a:gd name="connsiteY31" fmla="*/ 1092398 h 6858000"/>
              <a:gd name="connsiteX32" fmla="*/ 6695348 w 7902311"/>
              <a:gd name="connsiteY32" fmla="*/ 1092587 h 6858000"/>
              <a:gd name="connsiteX33" fmla="*/ 6690066 w 7902311"/>
              <a:gd name="connsiteY33" fmla="*/ 1101120 h 6858000"/>
              <a:gd name="connsiteX34" fmla="*/ 6682386 w 7902311"/>
              <a:gd name="connsiteY34" fmla="*/ 1118095 h 6858000"/>
              <a:gd name="connsiteX35" fmla="*/ 6651576 w 7902311"/>
              <a:gd name="connsiteY35" fmla="*/ 1153636 h 6858000"/>
              <a:gd name="connsiteX36" fmla="*/ 6649031 w 7902311"/>
              <a:gd name="connsiteY36" fmla="*/ 1189862 h 6858000"/>
              <a:gd name="connsiteX37" fmla="*/ 6647942 w 7902311"/>
              <a:gd name="connsiteY37" fmla="*/ 1197013 h 6858000"/>
              <a:gd name="connsiteX38" fmla="*/ 6647680 w 7902311"/>
              <a:gd name="connsiteY38" fmla="*/ 1197097 h 6858000"/>
              <a:gd name="connsiteX39" fmla="*/ 6646054 w 7902311"/>
              <a:gd name="connsiteY39" fmla="*/ 1204520 h 6858000"/>
              <a:gd name="connsiteX40" fmla="*/ 6645953 w 7902311"/>
              <a:gd name="connsiteY40" fmla="*/ 1210047 h 6858000"/>
              <a:gd name="connsiteX41" fmla="*/ 6643836 w 7902311"/>
              <a:gd name="connsiteY41" fmla="*/ 1223915 h 6858000"/>
              <a:gd name="connsiteX42" fmla="*/ 6641519 w 7902311"/>
              <a:gd name="connsiteY42" fmla="*/ 1228301 h 6858000"/>
              <a:gd name="connsiteX43" fmla="*/ 6638308 w 7902311"/>
              <a:gd name="connsiteY43" fmla="*/ 1229482 h 6858000"/>
              <a:gd name="connsiteX44" fmla="*/ 6638439 w 7902311"/>
              <a:gd name="connsiteY44" fmla="*/ 1230827 h 6858000"/>
              <a:gd name="connsiteX45" fmla="*/ 6626400 w 7902311"/>
              <a:gd name="connsiteY45" fmla="*/ 1254761 h 6858000"/>
              <a:gd name="connsiteX46" fmla="*/ 6608489 w 7902311"/>
              <a:gd name="connsiteY46" fmla="*/ 1310783 h 6858000"/>
              <a:gd name="connsiteX47" fmla="*/ 6554688 w 7902311"/>
              <a:gd name="connsiteY47" fmla="*/ 1522084 h 6858000"/>
              <a:gd name="connsiteX48" fmla="*/ 6524950 w 7902311"/>
              <a:gd name="connsiteY48" fmla="*/ 1562296 h 6858000"/>
              <a:gd name="connsiteX49" fmla="*/ 6523467 w 7902311"/>
              <a:gd name="connsiteY49" fmla="*/ 1567378 h 6858000"/>
              <a:gd name="connsiteX50" fmla="*/ 6523887 w 7902311"/>
              <a:gd name="connsiteY50" fmla="*/ 1581350 h 6858000"/>
              <a:gd name="connsiteX51" fmla="*/ 6524782 w 7902311"/>
              <a:gd name="connsiteY51" fmla="*/ 1586621 h 6858000"/>
              <a:gd name="connsiteX52" fmla="*/ 6524524 w 7902311"/>
              <a:gd name="connsiteY52" fmla="*/ 1594298 h 6858000"/>
              <a:gd name="connsiteX53" fmla="*/ 6524282 w 7902311"/>
              <a:gd name="connsiteY53" fmla="*/ 1594484 h 6858000"/>
              <a:gd name="connsiteX54" fmla="*/ 6524500 w 7902311"/>
              <a:gd name="connsiteY54" fmla="*/ 1601685 h 6858000"/>
              <a:gd name="connsiteX55" fmla="*/ 6528527 w 7902311"/>
              <a:gd name="connsiteY55" fmla="*/ 1636988 h 6858000"/>
              <a:gd name="connsiteX56" fmla="*/ 6504715 w 7902311"/>
              <a:gd name="connsiteY56" fmla="*/ 1682992 h 6858000"/>
              <a:gd name="connsiteX57" fmla="*/ 6500241 w 7902311"/>
              <a:gd name="connsiteY57" fmla="*/ 1702136 h 6858000"/>
              <a:gd name="connsiteX58" fmla="*/ 6496598 w 7902311"/>
              <a:gd name="connsiteY58" fmla="*/ 1712332 h 6858000"/>
              <a:gd name="connsiteX59" fmla="*/ 6495561 w 7902311"/>
              <a:gd name="connsiteY59" fmla="*/ 1712948 h 6858000"/>
              <a:gd name="connsiteX60" fmla="*/ 6499540 w 7902311"/>
              <a:gd name="connsiteY60" fmla="*/ 1746792 h 6858000"/>
              <a:gd name="connsiteX61" fmla="*/ 6498179 w 7902311"/>
              <a:gd name="connsiteY61" fmla="*/ 1751246 h 6858000"/>
              <a:gd name="connsiteX62" fmla="*/ 6503189 w 7902311"/>
              <a:gd name="connsiteY62" fmla="*/ 1773360 h 6858000"/>
              <a:gd name="connsiteX63" fmla="*/ 6504488 w 7902311"/>
              <a:gd name="connsiteY63" fmla="*/ 1784755 h 6858000"/>
              <a:gd name="connsiteX64" fmla="*/ 6507513 w 7902311"/>
              <a:gd name="connsiteY64" fmla="*/ 1788030 h 6858000"/>
              <a:gd name="connsiteX65" fmla="*/ 6508079 w 7902311"/>
              <a:gd name="connsiteY65" fmla="*/ 1804824 h 6858000"/>
              <a:gd name="connsiteX66" fmla="*/ 6507145 w 7902311"/>
              <a:gd name="connsiteY66" fmla="*/ 1806732 h 6858000"/>
              <a:gd name="connsiteX67" fmla="*/ 6511342 w 7902311"/>
              <a:gd name="connsiteY67" fmla="*/ 1820662 h 6858000"/>
              <a:gd name="connsiteX68" fmla="*/ 6519368 w 7902311"/>
              <a:gd name="connsiteY68" fmla="*/ 1832434 h 6858000"/>
              <a:gd name="connsiteX69" fmla="*/ 6510087 w 7902311"/>
              <a:gd name="connsiteY69" fmla="*/ 1974931 h 6858000"/>
              <a:gd name="connsiteX70" fmla="*/ 6504751 w 7902311"/>
              <a:gd name="connsiteY70" fmla="*/ 2145620 h 6858000"/>
              <a:gd name="connsiteX71" fmla="*/ 6518268 w 7902311"/>
              <a:gd name="connsiteY71" fmla="*/ 2393943 h 6858000"/>
              <a:gd name="connsiteX72" fmla="*/ 6510250 w 7902311"/>
              <a:gd name="connsiteY72" fmla="*/ 2442912 h 6858000"/>
              <a:gd name="connsiteX73" fmla="*/ 6515092 w 7902311"/>
              <a:gd name="connsiteY73" fmla="*/ 2460453 h 6858000"/>
              <a:gd name="connsiteX74" fmla="*/ 6515037 w 7902311"/>
              <a:gd name="connsiteY74" fmla="*/ 2460806 h 6858000"/>
              <a:gd name="connsiteX75" fmla="*/ 6515482 w 7902311"/>
              <a:gd name="connsiteY75" fmla="*/ 2461434 h 6858000"/>
              <a:gd name="connsiteX76" fmla="*/ 6519175 w 7902311"/>
              <a:gd name="connsiteY76" fmla="*/ 2464722 h 6858000"/>
              <a:gd name="connsiteX77" fmla="*/ 6527620 w 7902311"/>
              <a:gd name="connsiteY77" fmla="*/ 2475030 h 6858000"/>
              <a:gd name="connsiteX78" fmla="*/ 6529563 w 7902311"/>
              <a:gd name="connsiteY78" fmla="*/ 2480106 h 6858000"/>
              <a:gd name="connsiteX79" fmla="*/ 6532500 w 7902311"/>
              <a:gd name="connsiteY79" fmla="*/ 2534899 h 6858000"/>
              <a:gd name="connsiteX80" fmla="*/ 6567027 w 7902311"/>
              <a:gd name="connsiteY80" fmla="*/ 2623133 h 6858000"/>
              <a:gd name="connsiteX81" fmla="*/ 6603966 w 7902311"/>
              <a:gd name="connsiteY81" fmla="*/ 2709132 h 6858000"/>
              <a:gd name="connsiteX82" fmla="*/ 6618677 w 7902311"/>
              <a:gd name="connsiteY82" fmla="*/ 2739609 h 6858000"/>
              <a:gd name="connsiteX83" fmla="*/ 6639006 w 7902311"/>
              <a:gd name="connsiteY83" fmla="*/ 2796846 h 6858000"/>
              <a:gd name="connsiteX84" fmla="*/ 6644661 w 7902311"/>
              <a:gd name="connsiteY84" fmla="*/ 2824862 h 6858000"/>
              <a:gd name="connsiteX85" fmla="*/ 6645536 w 7902311"/>
              <a:gd name="connsiteY85" fmla="*/ 2825781 h 6858000"/>
              <a:gd name="connsiteX86" fmla="*/ 6644011 w 7902311"/>
              <a:gd name="connsiteY86" fmla="*/ 2829288 h 6858000"/>
              <a:gd name="connsiteX87" fmla="*/ 6644970 w 7902311"/>
              <a:gd name="connsiteY87" fmla="*/ 2834510 h 6858000"/>
              <a:gd name="connsiteX88" fmla="*/ 6651604 w 7902311"/>
              <a:gd name="connsiteY88" fmla="*/ 2846800 h 6858000"/>
              <a:gd name="connsiteX89" fmla="*/ 6654759 w 7902311"/>
              <a:gd name="connsiteY89" fmla="*/ 2851093 h 6858000"/>
              <a:gd name="connsiteX90" fmla="*/ 6657966 w 7902311"/>
              <a:gd name="connsiteY90" fmla="*/ 2858070 h 6858000"/>
              <a:gd name="connsiteX91" fmla="*/ 6657837 w 7902311"/>
              <a:gd name="connsiteY91" fmla="*/ 2858346 h 6858000"/>
              <a:gd name="connsiteX92" fmla="*/ 6661254 w 7902311"/>
              <a:gd name="connsiteY92" fmla="*/ 2864679 h 6858000"/>
              <a:gd name="connsiteX93" fmla="*/ 6680643 w 7902311"/>
              <a:gd name="connsiteY93" fmla="*/ 2894353 h 6858000"/>
              <a:gd name="connsiteX94" fmla="*/ 6680113 w 7902311"/>
              <a:gd name="connsiteY94" fmla="*/ 2946457 h 6858000"/>
              <a:gd name="connsiteX95" fmla="*/ 6684720 w 7902311"/>
              <a:gd name="connsiteY95" fmla="*/ 2965627 h 6858000"/>
              <a:gd name="connsiteX96" fmla="*/ 6686053 w 7902311"/>
              <a:gd name="connsiteY96" fmla="*/ 2976418 h 6858000"/>
              <a:gd name="connsiteX97" fmla="*/ 6685409 w 7902311"/>
              <a:gd name="connsiteY97" fmla="*/ 2977449 h 6858000"/>
              <a:gd name="connsiteX98" fmla="*/ 6704102 w 7902311"/>
              <a:gd name="connsiteY98" fmla="*/ 3005842 h 6858000"/>
              <a:gd name="connsiteX99" fmla="*/ 6704888 w 7902311"/>
              <a:gd name="connsiteY99" fmla="*/ 3010448 h 6858000"/>
              <a:gd name="connsiteX100" fmla="*/ 6719239 w 7902311"/>
              <a:gd name="connsiteY100" fmla="*/ 3027885 h 6858000"/>
              <a:gd name="connsiteX101" fmla="*/ 6725496 w 7902311"/>
              <a:gd name="connsiteY101" fmla="*/ 3037464 h 6858000"/>
              <a:gd name="connsiteX102" fmla="*/ 6729651 w 7902311"/>
              <a:gd name="connsiteY102" fmla="*/ 3038996 h 6858000"/>
              <a:gd name="connsiteX103" fmla="*/ 6737676 w 7902311"/>
              <a:gd name="connsiteY103" fmla="*/ 3053733 h 6858000"/>
              <a:gd name="connsiteX104" fmla="*/ 6737700 w 7902311"/>
              <a:gd name="connsiteY104" fmla="*/ 3055869 h 6858000"/>
              <a:gd name="connsiteX105" fmla="*/ 6747665 w 7902311"/>
              <a:gd name="connsiteY105" fmla="*/ 3066373 h 6858000"/>
              <a:gd name="connsiteX106" fmla="*/ 6760064 w 7902311"/>
              <a:gd name="connsiteY106" fmla="*/ 3073177 h 6858000"/>
              <a:gd name="connsiteX107" fmla="*/ 6815656 w 7902311"/>
              <a:gd name="connsiteY107" fmla="*/ 3204760 h 6858000"/>
              <a:gd name="connsiteX108" fmla="*/ 6928090 w 7902311"/>
              <a:gd name="connsiteY108" fmla="*/ 3372843 h 6858000"/>
              <a:gd name="connsiteX109" fmla="*/ 7010616 w 7902311"/>
              <a:gd name="connsiteY109" fmla="*/ 3575278 h 6858000"/>
              <a:gd name="connsiteX110" fmla="*/ 7025436 w 7902311"/>
              <a:gd name="connsiteY110" fmla="*/ 3622733 h 6858000"/>
              <a:gd name="connsiteX111" fmla="*/ 7055248 w 7902311"/>
              <a:gd name="connsiteY111" fmla="*/ 3656229 h 6858000"/>
              <a:gd name="connsiteX112" fmla="*/ 7056764 w 7902311"/>
              <a:gd name="connsiteY112" fmla="*/ 3675471 h 6858000"/>
              <a:gd name="connsiteX113" fmla="*/ 7056841 w 7902311"/>
              <a:gd name="connsiteY113" fmla="*/ 3678883 h 6858000"/>
              <a:gd name="connsiteX114" fmla="*/ 7061158 w 7902311"/>
              <a:gd name="connsiteY114" fmla="*/ 3690549 h 6858000"/>
              <a:gd name="connsiteX115" fmla="*/ 7057368 w 7902311"/>
              <a:gd name="connsiteY115" fmla="*/ 3696308 h 6858000"/>
              <a:gd name="connsiteX116" fmla="*/ 7060275 w 7902311"/>
              <a:gd name="connsiteY116" fmla="*/ 3715640 h 6858000"/>
              <a:gd name="connsiteX117" fmla="*/ 7069615 w 7902311"/>
              <a:gd name="connsiteY117" fmla="*/ 3736429 h 6858000"/>
              <a:gd name="connsiteX118" fmla="*/ 7102245 w 7902311"/>
              <a:gd name="connsiteY118" fmla="*/ 3810557 h 6858000"/>
              <a:gd name="connsiteX119" fmla="*/ 7110633 w 7902311"/>
              <a:gd name="connsiteY119" fmla="*/ 3821134 h 6858000"/>
              <a:gd name="connsiteX120" fmla="*/ 7124008 w 7902311"/>
              <a:gd name="connsiteY120" fmla="*/ 3862564 h 6858000"/>
              <a:gd name="connsiteX121" fmla="*/ 7140680 w 7902311"/>
              <a:gd name="connsiteY121" fmla="*/ 4088638 h 6858000"/>
              <a:gd name="connsiteX122" fmla="*/ 7234038 w 7902311"/>
              <a:gd name="connsiteY122" fmla="*/ 4579511 h 6858000"/>
              <a:gd name="connsiteX123" fmla="*/ 7297609 w 7902311"/>
              <a:gd name="connsiteY123" fmla="*/ 4853262 h 6858000"/>
              <a:gd name="connsiteX124" fmla="*/ 7357024 w 7902311"/>
              <a:gd name="connsiteY124" fmla="*/ 4973536 h 6858000"/>
              <a:gd name="connsiteX125" fmla="*/ 7378956 w 7902311"/>
              <a:gd name="connsiteY125" fmla="*/ 5112085 h 6858000"/>
              <a:gd name="connsiteX126" fmla="*/ 7389804 w 7902311"/>
              <a:gd name="connsiteY126" fmla="*/ 5123497 h 6858000"/>
              <a:gd name="connsiteX127" fmla="*/ 7397197 w 7902311"/>
              <a:gd name="connsiteY127" fmla="*/ 5137025 h 6858000"/>
              <a:gd name="connsiteX128" fmla="*/ 7396654 w 7902311"/>
              <a:gd name="connsiteY128" fmla="*/ 5138880 h 6858000"/>
              <a:gd name="connsiteX129" fmla="*/ 7400948 w 7902311"/>
              <a:gd name="connsiteY129" fmla="*/ 5155200 h 6858000"/>
              <a:gd name="connsiteX130" fmla="*/ 7404781 w 7902311"/>
              <a:gd name="connsiteY130" fmla="*/ 5158375 h 6858000"/>
              <a:gd name="connsiteX131" fmla="*/ 7408632 w 7902311"/>
              <a:gd name="connsiteY131" fmla="*/ 5169448 h 6858000"/>
              <a:gd name="connsiteX132" fmla="*/ 7418667 w 7902311"/>
              <a:gd name="connsiteY132" fmla="*/ 5190924 h 6858000"/>
              <a:gd name="connsiteX133" fmla="*/ 7418252 w 7902311"/>
              <a:gd name="connsiteY133" fmla="*/ 5195257 h 6858000"/>
              <a:gd name="connsiteX134" fmla="*/ 7429817 w 7902311"/>
              <a:gd name="connsiteY134" fmla="*/ 5228139 h 6858000"/>
              <a:gd name="connsiteX135" fmla="*/ 7428887 w 7902311"/>
              <a:gd name="connsiteY135" fmla="*/ 5228745 h 6858000"/>
              <a:gd name="connsiteX136" fmla="*/ 7427393 w 7902311"/>
              <a:gd name="connsiteY136" fmla="*/ 5238668 h 6858000"/>
              <a:gd name="connsiteX137" fmla="*/ 7427023 w 7902311"/>
              <a:gd name="connsiteY137" fmla="*/ 5257295 h 6858000"/>
              <a:gd name="connsiteX138" fmla="*/ 7412708 w 7902311"/>
              <a:gd name="connsiteY138" fmla="*/ 5302100 h 6858000"/>
              <a:gd name="connsiteX139" fmla="*/ 7424642 w 7902311"/>
              <a:gd name="connsiteY139" fmla="*/ 5336400 h 6858000"/>
              <a:gd name="connsiteX140" fmla="*/ 7426456 w 7902311"/>
              <a:gd name="connsiteY140" fmla="*/ 5343400 h 6858000"/>
              <a:gd name="connsiteX141" fmla="*/ 7426249 w 7902311"/>
              <a:gd name="connsiteY141" fmla="*/ 5343580 h 6858000"/>
              <a:gd name="connsiteX142" fmla="*/ 7427679 w 7902311"/>
              <a:gd name="connsiteY142" fmla="*/ 5351044 h 6858000"/>
              <a:gd name="connsiteX143" fmla="*/ 7429764 w 7902311"/>
              <a:gd name="connsiteY143" fmla="*/ 5356163 h 6858000"/>
              <a:gd name="connsiteX144" fmla="*/ 7433283 w 7902311"/>
              <a:gd name="connsiteY144" fmla="*/ 5369744 h 6858000"/>
              <a:gd name="connsiteX145" fmla="*/ 7432881 w 7902311"/>
              <a:gd name="connsiteY145" fmla="*/ 5374688 h 6858000"/>
              <a:gd name="connsiteX146" fmla="*/ 7430395 w 7902311"/>
              <a:gd name="connsiteY146" fmla="*/ 5377039 h 6858000"/>
              <a:gd name="connsiteX147" fmla="*/ 7431045 w 7902311"/>
              <a:gd name="connsiteY147" fmla="*/ 5378223 h 6858000"/>
              <a:gd name="connsiteX148" fmla="*/ 7429409 w 7902311"/>
              <a:gd name="connsiteY148" fmla="*/ 5404966 h 6858000"/>
              <a:gd name="connsiteX149" fmla="*/ 7435018 w 7902311"/>
              <a:gd name="connsiteY149" fmla="*/ 5463512 h 6858000"/>
              <a:gd name="connsiteX150" fmla="*/ 7441968 w 7902311"/>
              <a:gd name="connsiteY150" fmla="*/ 5496420 h 6858000"/>
              <a:gd name="connsiteX151" fmla="*/ 7456920 w 7902311"/>
              <a:gd name="connsiteY151" fmla="*/ 5587240 h 6858000"/>
              <a:gd name="connsiteX152" fmla="*/ 7468817 w 7902311"/>
              <a:gd name="connsiteY152" fmla="*/ 5678917 h 6858000"/>
              <a:gd name="connsiteX153" fmla="*/ 7457328 w 7902311"/>
              <a:gd name="connsiteY153" fmla="*/ 5727596 h 6858000"/>
              <a:gd name="connsiteX154" fmla="*/ 7457967 w 7902311"/>
              <a:gd name="connsiteY154" fmla="*/ 5732850 h 6858000"/>
              <a:gd name="connsiteX155" fmla="*/ 7463856 w 7902311"/>
              <a:gd name="connsiteY155" fmla="*/ 5745527 h 6858000"/>
              <a:gd name="connsiteX156" fmla="*/ 7466757 w 7902311"/>
              <a:gd name="connsiteY156" fmla="*/ 5750018 h 6858000"/>
              <a:gd name="connsiteX157" fmla="*/ 7469544 w 7902311"/>
              <a:gd name="connsiteY157" fmla="*/ 5757177 h 6858000"/>
              <a:gd name="connsiteX158" fmla="*/ 7469396 w 7902311"/>
              <a:gd name="connsiteY158" fmla="*/ 5757443 h 6858000"/>
              <a:gd name="connsiteX159" fmla="*/ 7472433 w 7902311"/>
              <a:gd name="connsiteY159" fmla="*/ 5763977 h 6858000"/>
              <a:gd name="connsiteX160" fmla="*/ 7490042 w 7902311"/>
              <a:gd name="connsiteY160" fmla="*/ 5794837 h 6858000"/>
              <a:gd name="connsiteX161" fmla="*/ 7486282 w 7902311"/>
              <a:gd name="connsiteY161" fmla="*/ 5846502 h 6858000"/>
              <a:gd name="connsiteX162" fmla="*/ 7489710 w 7902311"/>
              <a:gd name="connsiteY162" fmla="*/ 5865860 h 6858000"/>
              <a:gd name="connsiteX163" fmla="*/ 7490380 w 7902311"/>
              <a:gd name="connsiteY163" fmla="*/ 5876666 h 6858000"/>
              <a:gd name="connsiteX164" fmla="*/ 7489671 w 7902311"/>
              <a:gd name="connsiteY164" fmla="*/ 5877642 h 6858000"/>
              <a:gd name="connsiteX165" fmla="*/ 7506660 w 7902311"/>
              <a:gd name="connsiteY165" fmla="*/ 5907181 h 6858000"/>
              <a:gd name="connsiteX166" fmla="*/ 7507163 w 7902311"/>
              <a:gd name="connsiteY166" fmla="*/ 5911810 h 6858000"/>
              <a:gd name="connsiteX167" fmla="*/ 7520481 w 7902311"/>
              <a:gd name="connsiteY167" fmla="*/ 5930161 h 6858000"/>
              <a:gd name="connsiteX168" fmla="*/ 7526165 w 7902311"/>
              <a:gd name="connsiteY168" fmla="*/ 5940122 h 6858000"/>
              <a:gd name="connsiteX169" fmla="*/ 7530235 w 7902311"/>
              <a:gd name="connsiteY169" fmla="*/ 5941942 h 6858000"/>
              <a:gd name="connsiteX170" fmla="*/ 7537373 w 7902311"/>
              <a:gd name="connsiteY170" fmla="*/ 5957154 h 6858000"/>
              <a:gd name="connsiteX171" fmla="*/ 7537265 w 7902311"/>
              <a:gd name="connsiteY171" fmla="*/ 5959276 h 6858000"/>
              <a:gd name="connsiteX172" fmla="*/ 7546611 w 7902311"/>
              <a:gd name="connsiteY172" fmla="*/ 5970427 h 6858000"/>
              <a:gd name="connsiteX173" fmla="*/ 7558626 w 7902311"/>
              <a:gd name="connsiteY173" fmla="*/ 5978084 h 6858000"/>
              <a:gd name="connsiteX174" fmla="*/ 7576458 w 7902311"/>
              <a:gd name="connsiteY174" fmla="*/ 6046176 h 6858000"/>
              <a:gd name="connsiteX175" fmla="*/ 7601763 w 7902311"/>
              <a:gd name="connsiteY175" fmla="*/ 6102716 h 6858000"/>
              <a:gd name="connsiteX176" fmla="*/ 7618323 w 7902311"/>
              <a:gd name="connsiteY176" fmla="*/ 6220955 h 6858000"/>
              <a:gd name="connsiteX177" fmla="*/ 7712535 w 7902311"/>
              <a:gd name="connsiteY177" fmla="*/ 6530860 h 6858000"/>
              <a:gd name="connsiteX178" fmla="*/ 7818766 w 7902311"/>
              <a:gd name="connsiteY178" fmla="*/ 6624123 h 6858000"/>
              <a:gd name="connsiteX179" fmla="*/ 7819952 w 7902311"/>
              <a:gd name="connsiteY179" fmla="*/ 6637517 h 6858000"/>
              <a:gd name="connsiteX180" fmla="*/ 7828033 w 7902311"/>
              <a:gd name="connsiteY180" fmla="*/ 6658828 h 6858000"/>
              <a:gd name="connsiteX181" fmla="*/ 7872158 w 7902311"/>
              <a:gd name="connsiteY181" fmla="*/ 6757651 h 6858000"/>
              <a:gd name="connsiteX182" fmla="*/ 7895288 w 7902311"/>
              <a:gd name="connsiteY182" fmla="*/ 6818176 h 6858000"/>
              <a:gd name="connsiteX183" fmla="*/ 7898936 w 7902311"/>
              <a:gd name="connsiteY183" fmla="*/ 6843360 h 6858000"/>
              <a:gd name="connsiteX184" fmla="*/ 7899580 w 7902311"/>
              <a:gd name="connsiteY184" fmla="*/ 6853227 h 6858000"/>
              <a:gd name="connsiteX185" fmla="*/ 7902311 w 7902311"/>
              <a:gd name="connsiteY185" fmla="*/ 6858000 h 6858000"/>
              <a:gd name="connsiteX186" fmla="*/ 2572056 w 7902311"/>
              <a:gd name="connsiteY186" fmla="*/ 6858000 h 6858000"/>
              <a:gd name="connsiteX187" fmla="*/ 543860 w 7902311"/>
              <a:gd name="connsiteY187" fmla="*/ 6858000 h 6858000"/>
              <a:gd name="connsiteX188" fmla="*/ 0 w 7902311"/>
              <a:gd name="connsiteY188" fmla="*/ 685800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97508 w 7902311"/>
              <a:gd name="connsiteY17" fmla="*/ 415608 h 6858000"/>
              <a:gd name="connsiteX18" fmla="*/ 6767055 w 7902311"/>
              <a:gd name="connsiteY18" fmla="*/ 606128 h 6858000"/>
              <a:gd name="connsiteX19" fmla="*/ 6742254 w 7902311"/>
              <a:gd name="connsiteY19" fmla="*/ 622375 h 6858000"/>
              <a:gd name="connsiteX20" fmla="*/ 6729843 w 7902311"/>
              <a:gd name="connsiteY20" fmla="*/ 829709 h 6858000"/>
              <a:gd name="connsiteX21" fmla="*/ 6695415 w 7902311"/>
              <a:gd name="connsiteY21" fmla="*/ 965691 h 6858000"/>
              <a:gd name="connsiteX22" fmla="*/ 6700892 w 7902311"/>
              <a:gd name="connsiteY22" fmla="*/ 980455 h 6858000"/>
              <a:gd name="connsiteX23" fmla="*/ 6702355 w 7902311"/>
              <a:gd name="connsiteY23" fmla="*/ 995801 h 6858000"/>
              <a:gd name="connsiteX24" fmla="*/ 6701127 w 7902311"/>
              <a:gd name="connsiteY24" fmla="*/ 997293 h 6858000"/>
              <a:gd name="connsiteX25" fmla="*/ 6698643 w 7902311"/>
              <a:gd name="connsiteY25" fmla="*/ 1013984 h 6858000"/>
              <a:gd name="connsiteX26" fmla="*/ 6700915 w 7902311"/>
              <a:gd name="connsiteY26" fmla="*/ 1018412 h 6858000"/>
              <a:gd name="connsiteX27" fmla="*/ 6700093 w 7902311"/>
              <a:gd name="connsiteY27" fmla="*/ 1030108 h 6858000"/>
              <a:gd name="connsiteX28" fmla="*/ 6700854 w 7902311"/>
              <a:gd name="connsiteY28" fmla="*/ 1053799 h 6858000"/>
              <a:gd name="connsiteX29" fmla="*/ 6698765 w 7902311"/>
              <a:gd name="connsiteY29" fmla="*/ 1057619 h 6858000"/>
              <a:gd name="connsiteX30" fmla="*/ 6696438 w 7902311"/>
              <a:gd name="connsiteY30" fmla="*/ 1092398 h 6858000"/>
              <a:gd name="connsiteX31" fmla="*/ 6695348 w 7902311"/>
              <a:gd name="connsiteY31" fmla="*/ 1092587 h 6858000"/>
              <a:gd name="connsiteX32" fmla="*/ 6690066 w 7902311"/>
              <a:gd name="connsiteY32" fmla="*/ 1101120 h 6858000"/>
              <a:gd name="connsiteX33" fmla="*/ 6682386 w 7902311"/>
              <a:gd name="connsiteY33" fmla="*/ 1118095 h 6858000"/>
              <a:gd name="connsiteX34" fmla="*/ 6651576 w 7902311"/>
              <a:gd name="connsiteY34" fmla="*/ 1153636 h 6858000"/>
              <a:gd name="connsiteX35" fmla="*/ 6649031 w 7902311"/>
              <a:gd name="connsiteY35" fmla="*/ 1189862 h 6858000"/>
              <a:gd name="connsiteX36" fmla="*/ 6647942 w 7902311"/>
              <a:gd name="connsiteY36" fmla="*/ 1197013 h 6858000"/>
              <a:gd name="connsiteX37" fmla="*/ 6647680 w 7902311"/>
              <a:gd name="connsiteY37" fmla="*/ 1197097 h 6858000"/>
              <a:gd name="connsiteX38" fmla="*/ 6646054 w 7902311"/>
              <a:gd name="connsiteY38" fmla="*/ 1204520 h 6858000"/>
              <a:gd name="connsiteX39" fmla="*/ 6645953 w 7902311"/>
              <a:gd name="connsiteY39" fmla="*/ 1210047 h 6858000"/>
              <a:gd name="connsiteX40" fmla="*/ 6643836 w 7902311"/>
              <a:gd name="connsiteY40" fmla="*/ 1223915 h 6858000"/>
              <a:gd name="connsiteX41" fmla="*/ 6641519 w 7902311"/>
              <a:gd name="connsiteY41" fmla="*/ 1228301 h 6858000"/>
              <a:gd name="connsiteX42" fmla="*/ 6638308 w 7902311"/>
              <a:gd name="connsiteY42" fmla="*/ 1229482 h 6858000"/>
              <a:gd name="connsiteX43" fmla="*/ 6638439 w 7902311"/>
              <a:gd name="connsiteY43" fmla="*/ 1230827 h 6858000"/>
              <a:gd name="connsiteX44" fmla="*/ 6626400 w 7902311"/>
              <a:gd name="connsiteY44" fmla="*/ 1254761 h 6858000"/>
              <a:gd name="connsiteX45" fmla="*/ 6608489 w 7902311"/>
              <a:gd name="connsiteY45" fmla="*/ 1310783 h 6858000"/>
              <a:gd name="connsiteX46" fmla="*/ 6554688 w 7902311"/>
              <a:gd name="connsiteY46" fmla="*/ 1522084 h 6858000"/>
              <a:gd name="connsiteX47" fmla="*/ 6524950 w 7902311"/>
              <a:gd name="connsiteY47" fmla="*/ 1562296 h 6858000"/>
              <a:gd name="connsiteX48" fmla="*/ 6523467 w 7902311"/>
              <a:gd name="connsiteY48" fmla="*/ 1567378 h 6858000"/>
              <a:gd name="connsiteX49" fmla="*/ 6523887 w 7902311"/>
              <a:gd name="connsiteY49" fmla="*/ 1581350 h 6858000"/>
              <a:gd name="connsiteX50" fmla="*/ 6524782 w 7902311"/>
              <a:gd name="connsiteY50" fmla="*/ 1586621 h 6858000"/>
              <a:gd name="connsiteX51" fmla="*/ 6524524 w 7902311"/>
              <a:gd name="connsiteY51" fmla="*/ 1594298 h 6858000"/>
              <a:gd name="connsiteX52" fmla="*/ 6524282 w 7902311"/>
              <a:gd name="connsiteY52" fmla="*/ 1594484 h 6858000"/>
              <a:gd name="connsiteX53" fmla="*/ 6524500 w 7902311"/>
              <a:gd name="connsiteY53" fmla="*/ 1601685 h 6858000"/>
              <a:gd name="connsiteX54" fmla="*/ 6528527 w 7902311"/>
              <a:gd name="connsiteY54" fmla="*/ 1636988 h 6858000"/>
              <a:gd name="connsiteX55" fmla="*/ 6504715 w 7902311"/>
              <a:gd name="connsiteY55" fmla="*/ 1682992 h 6858000"/>
              <a:gd name="connsiteX56" fmla="*/ 6500241 w 7902311"/>
              <a:gd name="connsiteY56" fmla="*/ 1702136 h 6858000"/>
              <a:gd name="connsiteX57" fmla="*/ 6496598 w 7902311"/>
              <a:gd name="connsiteY57" fmla="*/ 1712332 h 6858000"/>
              <a:gd name="connsiteX58" fmla="*/ 6495561 w 7902311"/>
              <a:gd name="connsiteY58" fmla="*/ 1712948 h 6858000"/>
              <a:gd name="connsiteX59" fmla="*/ 6499540 w 7902311"/>
              <a:gd name="connsiteY59" fmla="*/ 1746792 h 6858000"/>
              <a:gd name="connsiteX60" fmla="*/ 6498179 w 7902311"/>
              <a:gd name="connsiteY60" fmla="*/ 1751246 h 6858000"/>
              <a:gd name="connsiteX61" fmla="*/ 6503189 w 7902311"/>
              <a:gd name="connsiteY61" fmla="*/ 1773360 h 6858000"/>
              <a:gd name="connsiteX62" fmla="*/ 6504488 w 7902311"/>
              <a:gd name="connsiteY62" fmla="*/ 1784755 h 6858000"/>
              <a:gd name="connsiteX63" fmla="*/ 6507513 w 7902311"/>
              <a:gd name="connsiteY63" fmla="*/ 1788030 h 6858000"/>
              <a:gd name="connsiteX64" fmla="*/ 6508079 w 7902311"/>
              <a:gd name="connsiteY64" fmla="*/ 1804824 h 6858000"/>
              <a:gd name="connsiteX65" fmla="*/ 6507145 w 7902311"/>
              <a:gd name="connsiteY65" fmla="*/ 1806732 h 6858000"/>
              <a:gd name="connsiteX66" fmla="*/ 6511342 w 7902311"/>
              <a:gd name="connsiteY66" fmla="*/ 1820662 h 6858000"/>
              <a:gd name="connsiteX67" fmla="*/ 6519368 w 7902311"/>
              <a:gd name="connsiteY67" fmla="*/ 1832434 h 6858000"/>
              <a:gd name="connsiteX68" fmla="*/ 6510087 w 7902311"/>
              <a:gd name="connsiteY68" fmla="*/ 1974931 h 6858000"/>
              <a:gd name="connsiteX69" fmla="*/ 6504751 w 7902311"/>
              <a:gd name="connsiteY69" fmla="*/ 2145620 h 6858000"/>
              <a:gd name="connsiteX70" fmla="*/ 6518268 w 7902311"/>
              <a:gd name="connsiteY70" fmla="*/ 2393943 h 6858000"/>
              <a:gd name="connsiteX71" fmla="*/ 6510250 w 7902311"/>
              <a:gd name="connsiteY71" fmla="*/ 2442912 h 6858000"/>
              <a:gd name="connsiteX72" fmla="*/ 6515092 w 7902311"/>
              <a:gd name="connsiteY72" fmla="*/ 2460453 h 6858000"/>
              <a:gd name="connsiteX73" fmla="*/ 6515037 w 7902311"/>
              <a:gd name="connsiteY73" fmla="*/ 2460806 h 6858000"/>
              <a:gd name="connsiteX74" fmla="*/ 6515482 w 7902311"/>
              <a:gd name="connsiteY74" fmla="*/ 2461434 h 6858000"/>
              <a:gd name="connsiteX75" fmla="*/ 6519175 w 7902311"/>
              <a:gd name="connsiteY75" fmla="*/ 2464722 h 6858000"/>
              <a:gd name="connsiteX76" fmla="*/ 6527620 w 7902311"/>
              <a:gd name="connsiteY76" fmla="*/ 2475030 h 6858000"/>
              <a:gd name="connsiteX77" fmla="*/ 6529563 w 7902311"/>
              <a:gd name="connsiteY77" fmla="*/ 2480106 h 6858000"/>
              <a:gd name="connsiteX78" fmla="*/ 6532500 w 7902311"/>
              <a:gd name="connsiteY78" fmla="*/ 2534899 h 6858000"/>
              <a:gd name="connsiteX79" fmla="*/ 6567027 w 7902311"/>
              <a:gd name="connsiteY79" fmla="*/ 2623133 h 6858000"/>
              <a:gd name="connsiteX80" fmla="*/ 6603966 w 7902311"/>
              <a:gd name="connsiteY80" fmla="*/ 2709132 h 6858000"/>
              <a:gd name="connsiteX81" fmla="*/ 6618677 w 7902311"/>
              <a:gd name="connsiteY81" fmla="*/ 2739609 h 6858000"/>
              <a:gd name="connsiteX82" fmla="*/ 6639006 w 7902311"/>
              <a:gd name="connsiteY82" fmla="*/ 2796846 h 6858000"/>
              <a:gd name="connsiteX83" fmla="*/ 6644661 w 7902311"/>
              <a:gd name="connsiteY83" fmla="*/ 2824862 h 6858000"/>
              <a:gd name="connsiteX84" fmla="*/ 6645536 w 7902311"/>
              <a:gd name="connsiteY84" fmla="*/ 2825781 h 6858000"/>
              <a:gd name="connsiteX85" fmla="*/ 6644011 w 7902311"/>
              <a:gd name="connsiteY85" fmla="*/ 2829288 h 6858000"/>
              <a:gd name="connsiteX86" fmla="*/ 6644970 w 7902311"/>
              <a:gd name="connsiteY86" fmla="*/ 2834510 h 6858000"/>
              <a:gd name="connsiteX87" fmla="*/ 6651604 w 7902311"/>
              <a:gd name="connsiteY87" fmla="*/ 2846800 h 6858000"/>
              <a:gd name="connsiteX88" fmla="*/ 6654759 w 7902311"/>
              <a:gd name="connsiteY88" fmla="*/ 2851093 h 6858000"/>
              <a:gd name="connsiteX89" fmla="*/ 6657966 w 7902311"/>
              <a:gd name="connsiteY89" fmla="*/ 2858070 h 6858000"/>
              <a:gd name="connsiteX90" fmla="*/ 6657837 w 7902311"/>
              <a:gd name="connsiteY90" fmla="*/ 2858346 h 6858000"/>
              <a:gd name="connsiteX91" fmla="*/ 6661254 w 7902311"/>
              <a:gd name="connsiteY91" fmla="*/ 2864679 h 6858000"/>
              <a:gd name="connsiteX92" fmla="*/ 6680643 w 7902311"/>
              <a:gd name="connsiteY92" fmla="*/ 2894353 h 6858000"/>
              <a:gd name="connsiteX93" fmla="*/ 6680113 w 7902311"/>
              <a:gd name="connsiteY93" fmla="*/ 2946457 h 6858000"/>
              <a:gd name="connsiteX94" fmla="*/ 6684720 w 7902311"/>
              <a:gd name="connsiteY94" fmla="*/ 2965627 h 6858000"/>
              <a:gd name="connsiteX95" fmla="*/ 6686053 w 7902311"/>
              <a:gd name="connsiteY95" fmla="*/ 2976418 h 6858000"/>
              <a:gd name="connsiteX96" fmla="*/ 6685409 w 7902311"/>
              <a:gd name="connsiteY96" fmla="*/ 2977449 h 6858000"/>
              <a:gd name="connsiteX97" fmla="*/ 6704102 w 7902311"/>
              <a:gd name="connsiteY97" fmla="*/ 3005842 h 6858000"/>
              <a:gd name="connsiteX98" fmla="*/ 6704888 w 7902311"/>
              <a:gd name="connsiteY98" fmla="*/ 3010448 h 6858000"/>
              <a:gd name="connsiteX99" fmla="*/ 6719239 w 7902311"/>
              <a:gd name="connsiteY99" fmla="*/ 3027885 h 6858000"/>
              <a:gd name="connsiteX100" fmla="*/ 6725496 w 7902311"/>
              <a:gd name="connsiteY100" fmla="*/ 3037464 h 6858000"/>
              <a:gd name="connsiteX101" fmla="*/ 6729651 w 7902311"/>
              <a:gd name="connsiteY101" fmla="*/ 3038996 h 6858000"/>
              <a:gd name="connsiteX102" fmla="*/ 6737676 w 7902311"/>
              <a:gd name="connsiteY102" fmla="*/ 3053733 h 6858000"/>
              <a:gd name="connsiteX103" fmla="*/ 6737700 w 7902311"/>
              <a:gd name="connsiteY103" fmla="*/ 3055869 h 6858000"/>
              <a:gd name="connsiteX104" fmla="*/ 6747665 w 7902311"/>
              <a:gd name="connsiteY104" fmla="*/ 3066373 h 6858000"/>
              <a:gd name="connsiteX105" fmla="*/ 6760064 w 7902311"/>
              <a:gd name="connsiteY105" fmla="*/ 3073177 h 6858000"/>
              <a:gd name="connsiteX106" fmla="*/ 6815656 w 7902311"/>
              <a:gd name="connsiteY106" fmla="*/ 3204760 h 6858000"/>
              <a:gd name="connsiteX107" fmla="*/ 6928090 w 7902311"/>
              <a:gd name="connsiteY107" fmla="*/ 3372843 h 6858000"/>
              <a:gd name="connsiteX108" fmla="*/ 7010616 w 7902311"/>
              <a:gd name="connsiteY108" fmla="*/ 3575278 h 6858000"/>
              <a:gd name="connsiteX109" fmla="*/ 7025436 w 7902311"/>
              <a:gd name="connsiteY109" fmla="*/ 3622733 h 6858000"/>
              <a:gd name="connsiteX110" fmla="*/ 7055248 w 7902311"/>
              <a:gd name="connsiteY110" fmla="*/ 3656229 h 6858000"/>
              <a:gd name="connsiteX111" fmla="*/ 7056764 w 7902311"/>
              <a:gd name="connsiteY111" fmla="*/ 3675471 h 6858000"/>
              <a:gd name="connsiteX112" fmla="*/ 7056841 w 7902311"/>
              <a:gd name="connsiteY112" fmla="*/ 3678883 h 6858000"/>
              <a:gd name="connsiteX113" fmla="*/ 7061158 w 7902311"/>
              <a:gd name="connsiteY113" fmla="*/ 3690549 h 6858000"/>
              <a:gd name="connsiteX114" fmla="*/ 7057368 w 7902311"/>
              <a:gd name="connsiteY114" fmla="*/ 3696308 h 6858000"/>
              <a:gd name="connsiteX115" fmla="*/ 7060275 w 7902311"/>
              <a:gd name="connsiteY115" fmla="*/ 3715640 h 6858000"/>
              <a:gd name="connsiteX116" fmla="*/ 7069615 w 7902311"/>
              <a:gd name="connsiteY116" fmla="*/ 3736429 h 6858000"/>
              <a:gd name="connsiteX117" fmla="*/ 7102245 w 7902311"/>
              <a:gd name="connsiteY117" fmla="*/ 3810557 h 6858000"/>
              <a:gd name="connsiteX118" fmla="*/ 7110633 w 7902311"/>
              <a:gd name="connsiteY118" fmla="*/ 3821134 h 6858000"/>
              <a:gd name="connsiteX119" fmla="*/ 7124008 w 7902311"/>
              <a:gd name="connsiteY119" fmla="*/ 3862564 h 6858000"/>
              <a:gd name="connsiteX120" fmla="*/ 7140680 w 7902311"/>
              <a:gd name="connsiteY120" fmla="*/ 4088638 h 6858000"/>
              <a:gd name="connsiteX121" fmla="*/ 7234038 w 7902311"/>
              <a:gd name="connsiteY121" fmla="*/ 4579511 h 6858000"/>
              <a:gd name="connsiteX122" fmla="*/ 7297609 w 7902311"/>
              <a:gd name="connsiteY122" fmla="*/ 4853262 h 6858000"/>
              <a:gd name="connsiteX123" fmla="*/ 7357024 w 7902311"/>
              <a:gd name="connsiteY123" fmla="*/ 4973536 h 6858000"/>
              <a:gd name="connsiteX124" fmla="*/ 7378956 w 7902311"/>
              <a:gd name="connsiteY124" fmla="*/ 5112085 h 6858000"/>
              <a:gd name="connsiteX125" fmla="*/ 7389804 w 7902311"/>
              <a:gd name="connsiteY125" fmla="*/ 5123497 h 6858000"/>
              <a:gd name="connsiteX126" fmla="*/ 7397197 w 7902311"/>
              <a:gd name="connsiteY126" fmla="*/ 5137025 h 6858000"/>
              <a:gd name="connsiteX127" fmla="*/ 7396654 w 7902311"/>
              <a:gd name="connsiteY127" fmla="*/ 5138880 h 6858000"/>
              <a:gd name="connsiteX128" fmla="*/ 7400948 w 7902311"/>
              <a:gd name="connsiteY128" fmla="*/ 5155200 h 6858000"/>
              <a:gd name="connsiteX129" fmla="*/ 7404781 w 7902311"/>
              <a:gd name="connsiteY129" fmla="*/ 5158375 h 6858000"/>
              <a:gd name="connsiteX130" fmla="*/ 7408632 w 7902311"/>
              <a:gd name="connsiteY130" fmla="*/ 5169448 h 6858000"/>
              <a:gd name="connsiteX131" fmla="*/ 7418667 w 7902311"/>
              <a:gd name="connsiteY131" fmla="*/ 5190924 h 6858000"/>
              <a:gd name="connsiteX132" fmla="*/ 7418252 w 7902311"/>
              <a:gd name="connsiteY132" fmla="*/ 5195257 h 6858000"/>
              <a:gd name="connsiteX133" fmla="*/ 7429817 w 7902311"/>
              <a:gd name="connsiteY133" fmla="*/ 5228139 h 6858000"/>
              <a:gd name="connsiteX134" fmla="*/ 7428887 w 7902311"/>
              <a:gd name="connsiteY134" fmla="*/ 5228745 h 6858000"/>
              <a:gd name="connsiteX135" fmla="*/ 7427393 w 7902311"/>
              <a:gd name="connsiteY135" fmla="*/ 5238668 h 6858000"/>
              <a:gd name="connsiteX136" fmla="*/ 7427023 w 7902311"/>
              <a:gd name="connsiteY136" fmla="*/ 5257295 h 6858000"/>
              <a:gd name="connsiteX137" fmla="*/ 7412708 w 7902311"/>
              <a:gd name="connsiteY137" fmla="*/ 5302100 h 6858000"/>
              <a:gd name="connsiteX138" fmla="*/ 7424642 w 7902311"/>
              <a:gd name="connsiteY138" fmla="*/ 5336400 h 6858000"/>
              <a:gd name="connsiteX139" fmla="*/ 7426456 w 7902311"/>
              <a:gd name="connsiteY139" fmla="*/ 5343400 h 6858000"/>
              <a:gd name="connsiteX140" fmla="*/ 7426249 w 7902311"/>
              <a:gd name="connsiteY140" fmla="*/ 5343580 h 6858000"/>
              <a:gd name="connsiteX141" fmla="*/ 7427679 w 7902311"/>
              <a:gd name="connsiteY141" fmla="*/ 5351044 h 6858000"/>
              <a:gd name="connsiteX142" fmla="*/ 7429764 w 7902311"/>
              <a:gd name="connsiteY142" fmla="*/ 5356163 h 6858000"/>
              <a:gd name="connsiteX143" fmla="*/ 7433283 w 7902311"/>
              <a:gd name="connsiteY143" fmla="*/ 5369744 h 6858000"/>
              <a:gd name="connsiteX144" fmla="*/ 7432881 w 7902311"/>
              <a:gd name="connsiteY144" fmla="*/ 5374688 h 6858000"/>
              <a:gd name="connsiteX145" fmla="*/ 7430395 w 7902311"/>
              <a:gd name="connsiteY145" fmla="*/ 5377039 h 6858000"/>
              <a:gd name="connsiteX146" fmla="*/ 7431045 w 7902311"/>
              <a:gd name="connsiteY146" fmla="*/ 5378223 h 6858000"/>
              <a:gd name="connsiteX147" fmla="*/ 7429409 w 7902311"/>
              <a:gd name="connsiteY147" fmla="*/ 5404966 h 6858000"/>
              <a:gd name="connsiteX148" fmla="*/ 7435018 w 7902311"/>
              <a:gd name="connsiteY148" fmla="*/ 5463512 h 6858000"/>
              <a:gd name="connsiteX149" fmla="*/ 7441968 w 7902311"/>
              <a:gd name="connsiteY149" fmla="*/ 5496420 h 6858000"/>
              <a:gd name="connsiteX150" fmla="*/ 7456920 w 7902311"/>
              <a:gd name="connsiteY150" fmla="*/ 5587240 h 6858000"/>
              <a:gd name="connsiteX151" fmla="*/ 7468817 w 7902311"/>
              <a:gd name="connsiteY151" fmla="*/ 5678917 h 6858000"/>
              <a:gd name="connsiteX152" fmla="*/ 7457328 w 7902311"/>
              <a:gd name="connsiteY152" fmla="*/ 5727596 h 6858000"/>
              <a:gd name="connsiteX153" fmla="*/ 7457967 w 7902311"/>
              <a:gd name="connsiteY153" fmla="*/ 5732850 h 6858000"/>
              <a:gd name="connsiteX154" fmla="*/ 7463856 w 7902311"/>
              <a:gd name="connsiteY154" fmla="*/ 5745527 h 6858000"/>
              <a:gd name="connsiteX155" fmla="*/ 7466757 w 7902311"/>
              <a:gd name="connsiteY155" fmla="*/ 5750018 h 6858000"/>
              <a:gd name="connsiteX156" fmla="*/ 7469544 w 7902311"/>
              <a:gd name="connsiteY156" fmla="*/ 5757177 h 6858000"/>
              <a:gd name="connsiteX157" fmla="*/ 7469396 w 7902311"/>
              <a:gd name="connsiteY157" fmla="*/ 5757443 h 6858000"/>
              <a:gd name="connsiteX158" fmla="*/ 7472433 w 7902311"/>
              <a:gd name="connsiteY158" fmla="*/ 5763977 h 6858000"/>
              <a:gd name="connsiteX159" fmla="*/ 7490042 w 7902311"/>
              <a:gd name="connsiteY159" fmla="*/ 5794837 h 6858000"/>
              <a:gd name="connsiteX160" fmla="*/ 7486282 w 7902311"/>
              <a:gd name="connsiteY160" fmla="*/ 5846502 h 6858000"/>
              <a:gd name="connsiteX161" fmla="*/ 7489710 w 7902311"/>
              <a:gd name="connsiteY161" fmla="*/ 5865860 h 6858000"/>
              <a:gd name="connsiteX162" fmla="*/ 7490380 w 7902311"/>
              <a:gd name="connsiteY162" fmla="*/ 5876666 h 6858000"/>
              <a:gd name="connsiteX163" fmla="*/ 7489671 w 7902311"/>
              <a:gd name="connsiteY163" fmla="*/ 5877642 h 6858000"/>
              <a:gd name="connsiteX164" fmla="*/ 7506660 w 7902311"/>
              <a:gd name="connsiteY164" fmla="*/ 5907181 h 6858000"/>
              <a:gd name="connsiteX165" fmla="*/ 7507163 w 7902311"/>
              <a:gd name="connsiteY165" fmla="*/ 5911810 h 6858000"/>
              <a:gd name="connsiteX166" fmla="*/ 7520481 w 7902311"/>
              <a:gd name="connsiteY166" fmla="*/ 5930161 h 6858000"/>
              <a:gd name="connsiteX167" fmla="*/ 7526165 w 7902311"/>
              <a:gd name="connsiteY167" fmla="*/ 5940122 h 6858000"/>
              <a:gd name="connsiteX168" fmla="*/ 7530235 w 7902311"/>
              <a:gd name="connsiteY168" fmla="*/ 5941942 h 6858000"/>
              <a:gd name="connsiteX169" fmla="*/ 7537373 w 7902311"/>
              <a:gd name="connsiteY169" fmla="*/ 5957154 h 6858000"/>
              <a:gd name="connsiteX170" fmla="*/ 7537265 w 7902311"/>
              <a:gd name="connsiteY170" fmla="*/ 5959276 h 6858000"/>
              <a:gd name="connsiteX171" fmla="*/ 7546611 w 7902311"/>
              <a:gd name="connsiteY171" fmla="*/ 5970427 h 6858000"/>
              <a:gd name="connsiteX172" fmla="*/ 7558626 w 7902311"/>
              <a:gd name="connsiteY172" fmla="*/ 5978084 h 6858000"/>
              <a:gd name="connsiteX173" fmla="*/ 7576458 w 7902311"/>
              <a:gd name="connsiteY173" fmla="*/ 6046176 h 6858000"/>
              <a:gd name="connsiteX174" fmla="*/ 7601763 w 7902311"/>
              <a:gd name="connsiteY174" fmla="*/ 6102716 h 6858000"/>
              <a:gd name="connsiteX175" fmla="*/ 7618323 w 7902311"/>
              <a:gd name="connsiteY175" fmla="*/ 6220955 h 6858000"/>
              <a:gd name="connsiteX176" fmla="*/ 7712535 w 7902311"/>
              <a:gd name="connsiteY176" fmla="*/ 6530860 h 6858000"/>
              <a:gd name="connsiteX177" fmla="*/ 7818766 w 7902311"/>
              <a:gd name="connsiteY177" fmla="*/ 6624123 h 6858000"/>
              <a:gd name="connsiteX178" fmla="*/ 7819952 w 7902311"/>
              <a:gd name="connsiteY178" fmla="*/ 6637517 h 6858000"/>
              <a:gd name="connsiteX179" fmla="*/ 7828033 w 7902311"/>
              <a:gd name="connsiteY179" fmla="*/ 6658828 h 6858000"/>
              <a:gd name="connsiteX180" fmla="*/ 7872158 w 7902311"/>
              <a:gd name="connsiteY180" fmla="*/ 6757651 h 6858000"/>
              <a:gd name="connsiteX181" fmla="*/ 7895288 w 7902311"/>
              <a:gd name="connsiteY181" fmla="*/ 6818176 h 6858000"/>
              <a:gd name="connsiteX182" fmla="*/ 7898936 w 7902311"/>
              <a:gd name="connsiteY182" fmla="*/ 6843360 h 6858000"/>
              <a:gd name="connsiteX183" fmla="*/ 7899580 w 7902311"/>
              <a:gd name="connsiteY183" fmla="*/ 6853227 h 6858000"/>
              <a:gd name="connsiteX184" fmla="*/ 7902311 w 7902311"/>
              <a:gd name="connsiteY184" fmla="*/ 6858000 h 6858000"/>
              <a:gd name="connsiteX185" fmla="*/ 2572056 w 7902311"/>
              <a:gd name="connsiteY185" fmla="*/ 6858000 h 6858000"/>
              <a:gd name="connsiteX186" fmla="*/ 543860 w 7902311"/>
              <a:gd name="connsiteY186" fmla="*/ 6858000 h 6858000"/>
              <a:gd name="connsiteX187" fmla="*/ 0 w 7902311"/>
              <a:gd name="connsiteY187" fmla="*/ 6858000 h 6858000"/>
              <a:gd name="connsiteX188" fmla="*/ 0 w 7902311"/>
              <a:gd name="connsiteY188"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97508 w 7902311"/>
              <a:gd name="connsiteY17" fmla="*/ 415608 h 6858000"/>
              <a:gd name="connsiteX18" fmla="*/ 6767055 w 7902311"/>
              <a:gd name="connsiteY18" fmla="*/ 532830 h 6858000"/>
              <a:gd name="connsiteX19" fmla="*/ 6742254 w 7902311"/>
              <a:gd name="connsiteY19" fmla="*/ 622375 h 6858000"/>
              <a:gd name="connsiteX20" fmla="*/ 6729843 w 7902311"/>
              <a:gd name="connsiteY20" fmla="*/ 829709 h 6858000"/>
              <a:gd name="connsiteX21" fmla="*/ 6695415 w 7902311"/>
              <a:gd name="connsiteY21" fmla="*/ 965691 h 6858000"/>
              <a:gd name="connsiteX22" fmla="*/ 6700892 w 7902311"/>
              <a:gd name="connsiteY22" fmla="*/ 980455 h 6858000"/>
              <a:gd name="connsiteX23" fmla="*/ 6702355 w 7902311"/>
              <a:gd name="connsiteY23" fmla="*/ 995801 h 6858000"/>
              <a:gd name="connsiteX24" fmla="*/ 6701127 w 7902311"/>
              <a:gd name="connsiteY24" fmla="*/ 997293 h 6858000"/>
              <a:gd name="connsiteX25" fmla="*/ 6698643 w 7902311"/>
              <a:gd name="connsiteY25" fmla="*/ 1013984 h 6858000"/>
              <a:gd name="connsiteX26" fmla="*/ 6700915 w 7902311"/>
              <a:gd name="connsiteY26" fmla="*/ 1018412 h 6858000"/>
              <a:gd name="connsiteX27" fmla="*/ 6700093 w 7902311"/>
              <a:gd name="connsiteY27" fmla="*/ 1030108 h 6858000"/>
              <a:gd name="connsiteX28" fmla="*/ 6700854 w 7902311"/>
              <a:gd name="connsiteY28" fmla="*/ 1053799 h 6858000"/>
              <a:gd name="connsiteX29" fmla="*/ 6698765 w 7902311"/>
              <a:gd name="connsiteY29" fmla="*/ 1057619 h 6858000"/>
              <a:gd name="connsiteX30" fmla="*/ 6696438 w 7902311"/>
              <a:gd name="connsiteY30" fmla="*/ 1092398 h 6858000"/>
              <a:gd name="connsiteX31" fmla="*/ 6695348 w 7902311"/>
              <a:gd name="connsiteY31" fmla="*/ 1092587 h 6858000"/>
              <a:gd name="connsiteX32" fmla="*/ 6690066 w 7902311"/>
              <a:gd name="connsiteY32" fmla="*/ 1101120 h 6858000"/>
              <a:gd name="connsiteX33" fmla="*/ 6682386 w 7902311"/>
              <a:gd name="connsiteY33" fmla="*/ 1118095 h 6858000"/>
              <a:gd name="connsiteX34" fmla="*/ 6651576 w 7902311"/>
              <a:gd name="connsiteY34" fmla="*/ 1153636 h 6858000"/>
              <a:gd name="connsiteX35" fmla="*/ 6649031 w 7902311"/>
              <a:gd name="connsiteY35" fmla="*/ 1189862 h 6858000"/>
              <a:gd name="connsiteX36" fmla="*/ 6647942 w 7902311"/>
              <a:gd name="connsiteY36" fmla="*/ 1197013 h 6858000"/>
              <a:gd name="connsiteX37" fmla="*/ 6647680 w 7902311"/>
              <a:gd name="connsiteY37" fmla="*/ 1197097 h 6858000"/>
              <a:gd name="connsiteX38" fmla="*/ 6646054 w 7902311"/>
              <a:gd name="connsiteY38" fmla="*/ 1204520 h 6858000"/>
              <a:gd name="connsiteX39" fmla="*/ 6645953 w 7902311"/>
              <a:gd name="connsiteY39" fmla="*/ 1210047 h 6858000"/>
              <a:gd name="connsiteX40" fmla="*/ 6643836 w 7902311"/>
              <a:gd name="connsiteY40" fmla="*/ 1223915 h 6858000"/>
              <a:gd name="connsiteX41" fmla="*/ 6641519 w 7902311"/>
              <a:gd name="connsiteY41" fmla="*/ 1228301 h 6858000"/>
              <a:gd name="connsiteX42" fmla="*/ 6638308 w 7902311"/>
              <a:gd name="connsiteY42" fmla="*/ 1229482 h 6858000"/>
              <a:gd name="connsiteX43" fmla="*/ 6638439 w 7902311"/>
              <a:gd name="connsiteY43" fmla="*/ 1230827 h 6858000"/>
              <a:gd name="connsiteX44" fmla="*/ 6626400 w 7902311"/>
              <a:gd name="connsiteY44" fmla="*/ 1254761 h 6858000"/>
              <a:gd name="connsiteX45" fmla="*/ 6608489 w 7902311"/>
              <a:gd name="connsiteY45" fmla="*/ 1310783 h 6858000"/>
              <a:gd name="connsiteX46" fmla="*/ 6554688 w 7902311"/>
              <a:gd name="connsiteY46" fmla="*/ 1522084 h 6858000"/>
              <a:gd name="connsiteX47" fmla="*/ 6524950 w 7902311"/>
              <a:gd name="connsiteY47" fmla="*/ 1562296 h 6858000"/>
              <a:gd name="connsiteX48" fmla="*/ 6523467 w 7902311"/>
              <a:gd name="connsiteY48" fmla="*/ 1567378 h 6858000"/>
              <a:gd name="connsiteX49" fmla="*/ 6523887 w 7902311"/>
              <a:gd name="connsiteY49" fmla="*/ 1581350 h 6858000"/>
              <a:gd name="connsiteX50" fmla="*/ 6524782 w 7902311"/>
              <a:gd name="connsiteY50" fmla="*/ 1586621 h 6858000"/>
              <a:gd name="connsiteX51" fmla="*/ 6524524 w 7902311"/>
              <a:gd name="connsiteY51" fmla="*/ 1594298 h 6858000"/>
              <a:gd name="connsiteX52" fmla="*/ 6524282 w 7902311"/>
              <a:gd name="connsiteY52" fmla="*/ 1594484 h 6858000"/>
              <a:gd name="connsiteX53" fmla="*/ 6524500 w 7902311"/>
              <a:gd name="connsiteY53" fmla="*/ 1601685 h 6858000"/>
              <a:gd name="connsiteX54" fmla="*/ 6528527 w 7902311"/>
              <a:gd name="connsiteY54" fmla="*/ 1636988 h 6858000"/>
              <a:gd name="connsiteX55" fmla="*/ 6504715 w 7902311"/>
              <a:gd name="connsiteY55" fmla="*/ 1682992 h 6858000"/>
              <a:gd name="connsiteX56" fmla="*/ 6500241 w 7902311"/>
              <a:gd name="connsiteY56" fmla="*/ 1702136 h 6858000"/>
              <a:gd name="connsiteX57" fmla="*/ 6496598 w 7902311"/>
              <a:gd name="connsiteY57" fmla="*/ 1712332 h 6858000"/>
              <a:gd name="connsiteX58" fmla="*/ 6495561 w 7902311"/>
              <a:gd name="connsiteY58" fmla="*/ 1712948 h 6858000"/>
              <a:gd name="connsiteX59" fmla="*/ 6499540 w 7902311"/>
              <a:gd name="connsiteY59" fmla="*/ 1746792 h 6858000"/>
              <a:gd name="connsiteX60" fmla="*/ 6498179 w 7902311"/>
              <a:gd name="connsiteY60" fmla="*/ 1751246 h 6858000"/>
              <a:gd name="connsiteX61" fmla="*/ 6503189 w 7902311"/>
              <a:gd name="connsiteY61" fmla="*/ 1773360 h 6858000"/>
              <a:gd name="connsiteX62" fmla="*/ 6504488 w 7902311"/>
              <a:gd name="connsiteY62" fmla="*/ 1784755 h 6858000"/>
              <a:gd name="connsiteX63" fmla="*/ 6507513 w 7902311"/>
              <a:gd name="connsiteY63" fmla="*/ 1788030 h 6858000"/>
              <a:gd name="connsiteX64" fmla="*/ 6508079 w 7902311"/>
              <a:gd name="connsiteY64" fmla="*/ 1804824 h 6858000"/>
              <a:gd name="connsiteX65" fmla="*/ 6507145 w 7902311"/>
              <a:gd name="connsiteY65" fmla="*/ 1806732 h 6858000"/>
              <a:gd name="connsiteX66" fmla="*/ 6511342 w 7902311"/>
              <a:gd name="connsiteY66" fmla="*/ 1820662 h 6858000"/>
              <a:gd name="connsiteX67" fmla="*/ 6519368 w 7902311"/>
              <a:gd name="connsiteY67" fmla="*/ 1832434 h 6858000"/>
              <a:gd name="connsiteX68" fmla="*/ 6510087 w 7902311"/>
              <a:gd name="connsiteY68" fmla="*/ 1974931 h 6858000"/>
              <a:gd name="connsiteX69" fmla="*/ 6504751 w 7902311"/>
              <a:gd name="connsiteY69" fmla="*/ 2145620 h 6858000"/>
              <a:gd name="connsiteX70" fmla="*/ 6518268 w 7902311"/>
              <a:gd name="connsiteY70" fmla="*/ 2393943 h 6858000"/>
              <a:gd name="connsiteX71" fmla="*/ 6510250 w 7902311"/>
              <a:gd name="connsiteY71" fmla="*/ 2442912 h 6858000"/>
              <a:gd name="connsiteX72" fmla="*/ 6515092 w 7902311"/>
              <a:gd name="connsiteY72" fmla="*/ 2460453 h 6858000"/>
              <a:gd name="connsiteX73" fmla="*/ 6515037 w 7902311"/>
              <a:gd name="connsiteY73" fmla="*/ 2460806 h 6858000"/>
              <a:gd name="connsiteX74" fmla="*/ 6515482 w 7902311"/>
              <a:gd name="connsiteY74" fmla="*/ 2461434 h 6858000"/>
              <a:gd name="connsiteX75" fmla="*/ 6519175 w 7902311"/>
              <a:gd name="connsiteY75" fmla="*/ 2464722 h 6858000"/>
              <a:gd name="connsiteX76" fmla="*/ 6527620 w 7902311"/>
              <a:gd name="connsiteY76" fmla="*/ 2475030 h 6858000"/>
              <a:gd name="connsiteX77" fmla="*/ 6529563 w 7902311"/>
              <a:gd name="connsiteY77" fmla="*/ 2480106 h 6858000"/>
              <a:gd name="connsiteX78" fmla="*/ 6532500 w 7902311"/>
              <a:gd name="connsiteY78" fmla="*/ 2534899 h 6858000"/>
              <a:gd name="connsiteX79" fmla="*/ 6567027 w 7902311"/>
              <a:gd name="connsiteY79" fmla="*/ 2623133 h 6858000"/>
              <a:gd name="connsiteX80" fmla="*/ 6603966 w 7902311"/>
              <a:gd name="connsiteY80" fmla="*/ 2709132 h 6858000"/>
              <a:gd name="connsiteX81" fmla="*/ 6618677 w 7902311"/>
              <a:gd name="connsiteY81" fmla="*/ 2739609 h 6858000"/>
              <a:gd name="connsiteX82" fmla="*/ 6639006 w 7902311"/>
              <a:gd name="connsiteY82" fmla="*/ 2796846 h 6858000"/>
              <a:gd name="connsiteX83" fmla="*/ 6644661 w 7902311"/>
              <a:gd name="connsiteY83" fmla="*/ 2824862 h 6858000"/>
              <a:gd name="connsiteX84" fmla="*/ 6645536 w 7902311"/>
              <a:gd name="connsiteY84" fmla="*/ 2825781 h 6858000"/>
              <a:gd name="connsiteX85" fmla="*/ 6644011 w 7902311"/>
              <a:gd name="connsiteY85" fmla="*/ 2829288 h 6858000"/>
              <a:gd name="connsiteX86" fmla="*/ 6644970 w 7902311"/>
              <a:gd name="connsiteY86" fmla="*/ 2834510 h 6858000"/>
              <a:gd name="connsiteX87" fmla="*/ 6651604 w 7902311"/>
              <a:gd name="connsiteY87" fmla="*/ 2846800 h 6858000"/>
              <a:gd name="connsiteX88" fmla="*/ 6654759 w 7902311"/>
              <a:gd name="connsiteY88" fmla="*/ 2851093 h 6858000"/>
              <a:gd name="connsiteX89" fmla="*/ 6657966 w 7902311"/>
              <a:gd name="connsiteY89" fmla="*/ 2858070 h 6858000"/>
              <a:gd name="connsiteX90" fmla="*/ 6657837 w 7902311"/>
              <a:gd name="connsiteY90" fmla="*/ 2858346 h 6858000"/>
              <a:gd name="connsiteX91" fmla="*/ 6661254 w 7902311"/>
              <a:gd name="connsiteY91" fmla="*/ 2864679 h 6858000"/>
              <a:gd name="connsiteX92" fmla="*/ 6680643 w 7902311"/>
              <a:gd name="connsiteY92" fmla="*/ 2894353 h 6858000"/>
              <a:gd name="connsiteX93" fmla="*/ 6680113 w 7902311"/>
              <a:gd name="connsiteY93" fmla="*/ 2946457 h 6858000"/>
              <a:gd name="connsiteX94" fmla="*/ 6684720 w 7902311"/>
              <a:gd name="connsiteY94" fmla="*/ 2965627 h 6858000"/>
              <a:gd name="connsiteX95" fmla="*/ 6686053 w 7902311"/>
              <a:gd name="connsiteY95" fmla="*/ 2976418 h 6858000"/>
              <a:gd name="connsiteX96" fmla="*/ 6685409 w 7902311"/>
              <a:gd name="connsiteY96" fmla="*/ 2977449 h 6858000"/>
              <a:gd name="connsiteX97" fmla="*/ 6704102 w 7902311"/>
              <a:gd name="connsiteY97" fmla="*/ 3005842 h 6858000"/>
              <a:gd name="connsiteX98" fmla="*/ 6704888 w 7902311"/>
              <a:gd name="connsiteY98" fmla="*/ 3010448 h 6858000"/>
              <a:gd name="connsiteX99" fmla="*/ 6719239 w 7902311"/>
              <a:gd name="connsiteY99" fmla="*/ 3027885 h 6858000"/>
              <a:gd name="connsiteX100" fmla="*/ 6725496 w 7902311"/>
              <a:gd name="connsiteY100" fmla="*/ 3037464 h 6858000"/>
              <a:gd name="connsiteX101" fmla="*/ 6729651 w 7902311"/>
              <a:gd name="connsiteY101" fmla="*/ 3038996 h 6858000"/>
              <a:gd name="connsiteX102" fmla="*/ 6737676 w 7902311"/>
              <a:gd name="connsiteY102" fmla="*/ 3053733 h 6858000"/>
              <a:gd name="connsiteX103" fmla="*/ 6737700 w 7902311"/>
              <a:gd name="connsiteY103" fmla="*/ 3055869 h 6858000"/>
              <a:gd name="connsiteX104" fmla="*/ 6747665 w 7902311"/>
              <a:gd name="connsiteY104" fmla="*/ 3066373 h 6858000"/>
              <a:gd name="connsiteX105" fmla="*/ 6760064 w 7902311"/>
              <a:gd name="connsiteY105" fmla="*/ 3073177 h 6858000"/>
              <a:gd name="connsiteX106" fmla="*/ 6815656 w 7902311"/>
              <a:gd name="connsiteY106" fmla="*/ 3204760 h 6858000"/>
              <a:gd name="connsiteX107" fmla="*/ 6928090 w 7902311"/>
              <a:gd name="connsiteY107" fmla="*/ 3372843 h 6858000"/>
              <a:gd name="connsiteX108" fmla="*/ 7010616 w 7902311"/>
              <a:gd name="connsiteY108" fmla="*/ 3575278 h 6858000"/>
              <a:gd name="connsiteX109" fmla="*/ 7025436 w 7902311"/>
              <a:gd name="connsiteY109" fmla="*/ 3622733 h 6858000"/>
              <a:gd name="connsiteX110" fmla="*/ 7055248 w 7902311"/>
              <a:gd name="connsiteY110" fmla="*/ 3656229 h 6858000"/>
              <a:gd name="connsiteX111" fmla="*/ 7056764 w 7902311"/>
              <a:gd name="connsiteY111" fmla="*/ 3675471 h 6858000"/>
              <a:gd name="connsiteX112" fmla="*/ 7056841 w 7902311"/>
              <a:gd name="connsiteY112" fmla="*/ 3678883 h 6858000"/>
              <a:gd name="connsiteX113" fmla="*/ 7061158 w 7902311"/>
              <a:gd name="connsiteY113" fmla="*/ 3690549 h 6858000"/>
              <a:gd name="connsiteX114" fmla="*/ 7057368 w 7902311"/>
              <a:gd name="connsiteY114" fmla="*/ 3696308 h 6858000"/>
              <a:gd name="connsiteX115" fmla="*/ 7060275 w 7902311"/>
              <a:gd name="connsiteY115" fmla="*/ 3715640 h 6858000"/>
              <a:gd name="connsiteX116" fmla="*/ 7069615 w 7902311"/>
              <a:gd name="connsiteY116" fmla="*/ 3736429 h 6858000"/>
              <a:gd name="connsiteX117" fmla="*/ 7102245 w 7902311"/>
              <a:gd name="connsiteY117" fmla="*/ 3810557 h 6858000"/>
              <a:gd name="connsiteX118" fmla="*/ 7110633 w 7902311"/>
              <a:gd name="connsiteY118" fmla="*/ 3821134 h 6858000"/>
              <a:gd name="connsiteX119" fmla="*/ 7124008 w 7902311"/>
              <a:gd name="connsiteY119" fmla="*/ 3862564 h 6858000"/>
              <a:gd name="connsiteX120" fmla="*/ 7140680 w 7902311"/>
              <a:gd name="connsiteY120" fmla="*/ 4088638 h 6858000"/>
              <a:gd name="connsiteX121" fmla="*/ 7234038 w 7902311"/>
              <a:gd name="connsiteY121" fmla="*/ 4579511 h 6858000"/>
              <a:gd name="connsiteX122" fmla="*/ 7297609 w 7902311"/>
              <a:gd name="connsiteY122" fmla="*/ 4853262 h 6858000"/>
              <a:gd name="connsiteX123" fmla="*/ 7357024 w 7902311"/>
              <a:gd name="connsiteY123" fmla="*/ 4973536 h 6858000"/>
              <a:gd name="connsiteX124" fmla="*/ 7378956 w 7902311"/>
              <a:gd name="connsiteY124" fmla="*/ 5112085 h 6858000"/>
              <a:gd name="connsiteX125" fmla="*/ 7389804 w 7902311"/>
              <a:gd name="connsiteY125" fmla="*/ 5123497 h 6858000"/>
              <a:gd name="connsiteX126" fmla="*/ 7397197 w 7902311"/>
              <a:gd name="connsiteY126" fmla="*/ 5137025 h 6858000"/>
              <a:gd name="connsiteX127" fmla="*/ 7396654 w 7902311"/>
              <a:gd name="connsiteY127" fmla="*/ 5138880 h 6858000"/>
              <a:gd name="connsiteX128" fmla="*/ 7400948 w 7902311"/>
              <a:gd name="connsiteY128" fmla="*/ 5155200 h 6858000"/>
              <a:gd name="connsiteX129" fmla="*/ 7404781 w 7902311"/>
              <a:gd name="connsiteY129" fmla="*/ 5158375 h 6858000"/>
              <a:gd name="connsiteX130" fmla="*/ 7408632 w 7902311"/>
              <a:gd name="connsiteY130" fmla="*/ 5169448 h 6858000"/>
              <a:gd name="connsiteX131" fmla="*/ 7418667 w 7902311"/>
              <a:gd name="connsiteY131" fmla="*/ 5190924 h 6858000"/>
              <a:gd name="connsiteX132" fmla="*/ 7418252 w 7902311"/>
              <a:gd name="connsiteY132" fmla="*/ 5195257 h 6858000"/>
              <a:gd name="connsiteX133" fmla="*/ 7429817 w 7902311"/>
              <a:gd name="connsiteY133" fmla="*/ 5228139 h 6858000"/>
              <a:gd name="connsiteX134" fmla="*/ 7428887 w 7902311"/>
              <a:gd name="connsiteY134" fmla="*/ 5228745 h 6858000"/>
              <a:gd name="connsiteX135" fmla="*/ 7427393 w 7902311"/>
              <a:gd name="connsiteY135" fmla="*/ 5238668 h 6858000"/>
              <a:gd name="connsiteX136" fmla="*/ 7427023 w 7902311"/>
              <a:gd name="connsiteY136" fmla="*/ 5257295 h 6858000"/>
              <a:gd name="connsiteX137" fmla="*/ 7412708 w 7902311"/>
              <a:gd name="connsiteY137" fmla="*/ 5302100 h 6858000"/>
              <a:gd name="connsiteX138" fmla="*/ 7424642 w 7902311"/>
              <a:gd name="connsiteY138" fmla="*/ 5336400 h 6858000"/>
              <a:gd name="connsiteX139" fmla="*/ 7426456 w 7902311"/>
              <a:gd name="connsiteY139" fmla="*/ 5343400 h 6858000"/>
              <a:gd name="connsiteX140" fmla="*/ 7426249 w 7902311"/>
              <a:gd name="connsiteY140" fmla="*/ 5343580 h 6858000"/>
              <a:gd name="connsiteX141" fmla="*/ 7427679 w 7902311"/>
              <a:gd name="connsiteY141" fmla="*/ 5351044 h 6858000"/>
              <a:gd name="connsiteX142" fmla="*/ 7429764 w 7902311"/>
              <a:gd name="connsiteY142" fmla="*/ 5356163 h 6858000"/>
              <a:gd name="connsiteX143" fmla="*/ 7433283 w 7902311"/>
              <a:gd name="connsiteY143" fmla="*/ 5369744 h 6858000"/>
              <a:gd name="connsiteX144" fmla="*/ 7432881 w 7902311"/>
              <a:gd name="connsiteY144" fmla="*/ 5374688 h 6858000"/>
              <a:gd name="connsiteX145" fmla="*/ 7430395 w 7902311"/>
              <a:gd name="connsiteY145" fmla="*/ 5377039 h 6858000"/>
              <a:gd name="connsiteX146" fmla="*/ 7431045 w 7902311"/>
              <a:gd name="connsiteY146" fmla="*/ 5378223 h 6858000"/>
              <a:gd name="connsiteX147" fmla="*/ 7429409 w 7902311"/>
              <a:gd name="connsiteY147" fmla="*/ 5404966 h 6858000"/>
              <a:gd name="connsiteX148" fmla="*/ 7435018 w 7902311"/>
              <a:gd name="connsiteY148" fmla="*/ 5463512 h 6858000"/>
              <a:gd name="connsiteX149" fmla="*/ 7441968 w 7902311"/>
              <a:gd name="connsiteY149" fmla="*/ 5496420 h 6858000"/>
              <a:gd name="connsiteX150" fmla="*/ 7456920 w 7902311"/>
              <a:gd name="connsiteY150" fmla="*/ 5587240 h 6858000"/>
              <a:gd name="connsiteX151" fmla="*/ 7468817 w 7902311"/>
              <a:gd name="connsiteY151" fmla="*/ 5678917 h 6858000"/>
              <a:gd name="connsiteX152" fmla="*/ 7457328 w 7902311"/>
              <a:gd name="connsiteY152" fmla="*/ 5727596 h 6858000"/>
              <a:gd name="connsiteX153" fmla="*/ 7457967 w 7902311"/>
              <a:gd name="connsiteY153" fmla="*/ 5732850 h 6858000"/>
              <a:gd name="connsiteX154" fmla="*/ 7463856 w 7902311"/>
              <a:gd name="connsiteY154" fmla="*/ 5745527 h 6858000"/>
              <a:gd name="connsiteX155" fmla="*/ 7466757 w 7902311"/>
              <a:gd name="connsiteY155" fmla="*/ 5750018 h 6858000"/>
              <a:gd name="connsiteX156" fmla="*/ 7469544 w 7902311"/>
              <a:gd name="connsiteY156" fmla="*/ 5757177 h 6858000"/>
              <a:gd name="connsiteX157" fmla="*/ 7469396 w 7902311"/>
              <a:gd name="connsiteY157" fmla="*/ 5757443 h 6858000"/>
              <a:gd name="connsiteX158" fmla="*/ 7472433 w 7902311"/>
              <a:gd name="connsiteY158" fmla="*/ 5763977 h 6858000"/>
              <a:gd name="connsiteX159" fmla="*/ 7490042 w 7902311"/>
              <a:gd name="connsiteY159" fmla="*/ 5794837 h 6858000"/>
              <a:gd name="connsiteX160" fmla="*/ 7486282 w 7902311"/>
              <a:gd name="connsiteY160" fmla="*/ 5846502 h 6858000"/>
              <a:gd name="connsiteX161" fmla="*/ 7489710 w 7902311"/>
              <a:gd name="connsiteY161" fmla="*/ 5865860 h 6858000"/>
              <a:gd name="connsiteX162" fmla="*/ 7490380 w 7902311"/>
              <a:gd name="connsiteY162" fmla="*/ 5876666 h 6858000"/>
              <a:gd name="connsiteX163" fmla="*/ 7489671 w 7902311"/>
              <a:gd name="connsiteY163" fmla="*/ 5877642 h 6858000"/>
              <a:gd name="connsiteX164" fmla="*/ 7506660 w 7902311"/>
              <a:gd name="connsiteY164" fmla="*/ 5907181 h 6858000"/>
              <a:gd name="connsiteX165" fmla="*/ 7507163 w 7902311"/>
              <a:gd name="connsiteY165" fmla="*/ 5911810 h 6858000"/>
              <a:gd name="connsiteX166" fmla="*/ 7520481 w 7902311"/>
              <a:gd name="connsiteY166" fmla="*/ 5930161 h 6858000"/>
              <a:gd name="connsiteX167" fmla="*/ 7526165 w 7902311"/>
              <a:gd name="connsiteY167" fmla="*/ 5940122 h 6858000"/>
              <a:gd name="connsiteX168" fmla="*/ 7530235 w 7902311"/>
              <a:gd name="connsiteY168" fmla="*/ 5941942 h 6858000"/>
              <a:gd name="connsiteX169" fmla="*/ 7537373 w 7902311"/>
              <a:gd name="connsiteY169" fmla="*/ 5957154 h 6858000"/>
              <a:gd name="connsiteX170" fmla="*/ 7537265 w 7902311"/>
              <a:gd name="connsiteY170" fmla="*/ 5959276 h 6858000"/>
              <a:gd name="connsiteX171" fmla="*/ 7546611 w 7902311"/>
              <a:gd name="connsiteY171" fmla="*/ 5970427 h 6858000"/>
              <a:gd name="connsiteX172" fmla="*/ 7558626 w 7902311"/>
              <a:gd name="connsiteY172" fmla="*/ 5978084 h 6858000"/>
              <a:gd name="connsiteX173" fmla="*/ 7576458 w 7902311"/>
              <a:gd name="connsiteY173" fmla="*/ 6046176 h 6858000"/>
              <a:gd name="connsiteX174" fmla="*/ 7601763 w 7902311"/>
              <a:gd name="connsiteY174" fmla="*/ 6102716 h 6858000"/>
              <a:gd name="connsiteX175" fmla="*/ 7618323 w 7902311"/>
              <a:gd name="connsiteY175" fmla="*/ 6220955 h 6858000"/>
              <a:gd name="connsiteX176" fmla="*/ 7712535 w 7902311"/>
              <a:gd name="connsiteY176" fmla="*/ 6530860 h 6858000"/>
              <a:gd name="connsiteX177" fmla="*/ 7818766 w 7902311"/>
              <a:gd name="connsiteY177" fmla="*/ 6624123 h 6858000"/>
              <a:gd name="connsiteX178" fmla="*/ 7819952 w 7902311"/>
              <a:gd name="connsiteY178" fmla="*/ 6637517 h 6858000"/>
              <a:gd name="connsiteX179" fmla="*/ 7828033 w 7902311"/>
              <a:gd name="connsiteY179" fmla="*/ 6658828 h 6858000"/>
              <a:gd name="connsiteX180" fmla="*/ 7872158 w 7902311"/>
              <a:gd name="connsiteY180" fmla="*/ 6757651 h 6858000"/>
              <a:gd name="connsiteX181" fmla="*/ 7895288 w 7902311"/>
              <a:gd name="connsiteY181" fmla="*/ 6818176 h 6858000"/>
              <a:gd name="connsiteX182" fmla="*/ 7898936 w 7902311"/>
              <a:gd name="connsiteY182" fmla="*/ 6843360 h 6858000"/>
              <a:gd name="connsiteX183" fmla="*/ 7899580 w 7902311"/>
              <a:gd name="connsiteY183" fmla="*/ 6853227 h 6858000"/>
              <a:gd name="connsiteX184" fmla="*/ 7902311 w 7902311"/>
              <a:gd name="connsiteY184" fmla="*/ 6858000 h 6858000"/>
              <a:gd name="connsiteX185" fmla="*/ 2572056 w 7902311"/>
              <a:gd name="connsiteY185" fmla="*/ 6858000 h 6858000"/>
              <a:gd name="connsiteX186" fmla="*/ 543860 w 7902311"/>
              <a:gd name="connsiteY186" fmla="*/ 6858000 h 6858000"/>
              <a:gd name="connsiteX187" fmla="*/ 0 w 7902311"/>
              <a:gd name="connsiteY187" fmla="*/ 6858000 h 6858000"/>
              <a:gd name="connsiteX188" fmla="*/ 0 w 7902311"/>
              <a:gd name="connsiteY188"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97508 w 7902311"/>
              <a:gd name="connsiteY17" fmla="*/ 415608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915 w 7902311"/>
              <a:gd name="connsiteY25" fmla="*/ 1018412 h 6858000"/>
              <a:gd name="connsiteX26" fmla="*/ 6700093 w 7902311"/>
              <a:gd name="connsiteY26" fmla="*/ 1030108 h 6858000"/>
              <a:gd name="connsiteX27" fmla="*/ 6700854 w 7902311"/>
              <a:gd name="connsiteY27" fmla="*/ 1053799 h 6858000"/>
              <a:gd name="connsiteX28" fmla="*/ 6698765 w 7902311"/>
              <a:gd name="connsiteY28" fmla="*/ 1057619 h 6858000"/>
              <a:gd name="connsiteX29" fmla="*/ 6696438 w 7902311"/>
              <a:gd name="connsiteY29" fmla="*/ 1092398 h 6858000"/>
              <a:gd name="connsiteX30" fmla="*/ 6695348 w 7902311"/>
              <a:gd name="connsiteY30" fmla="*/ 1092587 h 6858000"/>
              <a:gd name="connsiteX31" fmla="*/ 6690066 w 7902311"/>
              <a:gd name="connsiteY31" fmla="*/ 1101120 h 6858000"/>
              <a:gd name="connsiteX32" fmla="*/ 6682386 w 7902311"/>
              <a:gd name="connsiteY32" fmla="*/ 1118095 h 6858000"/>
              <a:gd name="connsiteX33" fmla="*/ 6651576 w 7902311"/>
              <a:gd name="connsiteY33" fmla="*/ 1153636 h 6858000"/>
              <a:gd name="connsiteX34" fmla="*/ 6649031 w 7902311"/>
              <a:gd name="connsiteY34" fmla="*/ 1189862 h 6858000"/>
              <a:gd name="connsiteX35" fmla="*/ 6647942 w 7902311"/>
              <a:gd name="connsiteY35" fmla="*/ 1197013 h 6858000"/>
              <a:gd name="connsiteX36" fmla="*/ 6647680 w 7902311"/>
              <a:gd name="connsiteY36" fmla="*/ 1197097 h 6858000"/>
              <a:gd name="connsiteX37" fmla="*/ 6646054 w 7902311"/>
              <a:gd name="connsiteY37" fmla="*/ 1204520 h 6858000"/>
              <a:gd name="connsiteX38" fmla="*/ 6645953 w 7902311"/>
              <a:gd name="connsiteY38" fmla="*/ 1210047 h 6858000"/>
              <a:gd name="connsiteX39" fmla="*/ 6643836 w 7902311"/>
              <a:gd name="connsiteY39" fmla="*/ 1223915 h 6858000"/>
              <a:gd name="connsiteX40" fmla="*/ 6641519 w 7902311"/>
              <a:gd name="connsiteY40" fmla="*/ 1228301 h 6858000"/>
              <a:gd name="connsiteX41" fmla="*/ 6638308 w 7902311"/>
              <a:gd name="connsiteY41" fmla="*/ 1229482 h 6858000"/>
              <a:gd name="connsiteX42" fmla="*/ 6638439 w 7902311"/>
              <a:gd name="connsiteY42" fmla="*/ 1230827 h 6858000"/>
              <a:gd name="connsiteX43" fmla="*/ 6626400 w 7902311"/>
              <a:gd name="connsiteY43" fmla="*/ 1254761 h 6858000"/>
              <a:gd name="connsiteX44" fmla="*/ 6608489 w 7902311"/>
              <a:gd name="connsiteY44" fmla="*/ 1310783 h 6858000"/>
              <a:gd name="connsiteX45" fmla="*/ 6554688 w 7902311"/>
              <a:gd name="connsiteY45" fmla="*/ 1522084 h 6858000"/>
              <a:gd name="connsiteX46" fmla="*/ 6524950 w 7902311"/>
              <a:gd name="connsiteY46" fmla="*/ 1562296 h 6858000"/>
              <a:gd name="connsiteX47" fmla="*/ 6523467 w 7902311"/>
              <a:gd name="connsiteY47" fmla="*/ 1567378 h 6858000"/>
              <a:gd name="connsiteX48" fmla="*/ 6523887 w 7902311"/>
              <a:gd name="connsiteY48" fmla="*/ 1581350 h 6858000"/>
              <a:gd name="connsiteX49" fmla="*/ 6524782 w 7902311"/>
              <a:gd name="connsiteY49" fmla="*/ 1586621 h 6858000"/>
              <a:gd name="connsiteX50" fmla="*/ 6524524 w 7902311"/>
              <a:gd name="connsiteY50" fmla="*/ 1594298 h 6858000"/>
              <a:gd name="connsiteX51" fmla="*/ 6524282 w 7902311"/>
              <a:gd name="connsiteY51" fmla="*/ 1594484 h 6858000"/>
              <a:gd name="connsiteX52" fmla="*/ 6524500 w 7902311"/>
              <a:gd name="connsiteY52" fmla="*/ 1601685 h 6858000"/>
              <a:gd name="connsiteX53" fmla="*/ 6528527 w 7902311"/>
              <a:gd name="connsiteY53" fmla="*/ 1636988 h 6858000"/>
              <a:gd name="connsiteX54" fmla="*/ 6504715 w 7902311"/>
              <a:gd name="connsiteY54" fmla="*/ 1682992 h 6858000"/>
              <a:gd name="connsiteX55" fmla="*/ 6500241 w 7902311"/>
              <a:gd name="connsiteY55" fmla="*/ 1702136 h 6858000"/>
              <a:gd name="connsiteX56" fmla="*/ 6496598 w 7902311"/>
              <a:gd name="connsiteY56" fmla="*/ 1712332 h 6858000"/>
              <a:gd name="connsiteX57" fmla="*/ 6495561 w 7902311"/>
              <a:gd name="connsiteY57" fmla="*/ 1712948 h 6858000"/>
              <a:gd name="connsiteX58" fmla="*/ 6499540 w 7902311"/>
              <a:gd name="connsiteY58" fmla="*/ 1746792 h 6858000"/>
              <a:gd name="connsiteX59" fmla="*/ 6498179 w 7902311"/>
              <a:gd name="connsiteY59" fmla="*/ 1751246 h 6858000"/>
              <a:gd name="connsiteX60" fmla="*/ 6503189 w 7902311"/>
              <a:gd name="connsiteY60" fmla="*/ 1773360 h 6858000"/>
              <a:gd name="connsiteX61" fmla="*/ 6504488 w 7902311"/>
              <a:gd name="connsiteY61" fmla="*/ 1784755 h 6858000"/>
              <a:gd name="connsiteX62" fmla="*/ 6507513 w 7902311"/>
              <a:gd name="connsiteY62" fmla="*/ 1788030 h 6858000"/>
              <a:gd name="connsiteX63" fmla="*/ 6508079 w 7902311"/>
              <a:gd name="connsiteY63" fmla="*/ 1804824 h 6858000"/>
              <a:gd name="connsiteX64" fmla="*/ 6507145 w 7902311"/>
              <a:gd name="connsiteY64" fmla="*/ 1806732 h 6858000"/>
              <a:gd name="connsiteX65" fmla="*/ 6511342 w 7902311"/>
              <a:gd name="connsiteY65" fmla="*/ 1820662 h 6858000"/>
              <a:gd name="connsiteX66" fmla="*/ 6519368 w 7902311"/>
              <a:gd name="connsiteY66" fmla="*/ 1832434 h 6858000"/>
              <a:gd name="connsiteX67" fmla="*/ 6510087 w 7902311"/>
              <a:gd name="connsiteY67" fmla="*/ 1974931 h 6858000"/>
              <a:gd name="connsiteX68" fmla="*/ 6504751 w 7902311"/>
              <a:gd name="connsiteY68" fmla="*/ 2145620 h 6858000"/>
              <a:gd name="connsiteX69" fmla="*/ 6518268 w 7902311"/>
              <a:gd name="connsiteY69" fmla="*/ 2393943 h 6858000"/>
              <a:gd name="connsiteX70" fmla="*/ 6510250 w 7902311"/>
              <a:gd name="connsiteY70" fmla="*/ 2442912 h 6858000"/>
              <a:gd name="connsiteX71" fmla="*/ 6515092 w 7902311"/>
              <a:gd name="connsiteY71" fmla="*/ 2460453 h 6858000"/>
              <a:gd name="connsiteX72" fmla="*/ 6515037 w 7902311"/>
              <a:gd name="connsiteY72" fmla="*/ 2460806 h 6858000"/>
              <a:gd name="connsiteX73" fmla="*/ 6515482 w 7902311"/>
              <a:gd name="connsiteY73" fmla="*/ 2461434 h 6858000"/>
              <a:gd name="connsiteX74" fmla="*/ 6519175 w 7902311"/>
              <a:gd name="connsiteY74" fmla="*/ 2464722 h 6858000"/>
              <a:gd name="connsiteX75" fmla="*/ 6527620 w 7902311"/>
              <a:gd name="connsiteY75" fmla="*/ 2475030 h 6858000"/>
              <a:gd name="connsiteX76" fmla="*/ 6529563 w 7902311"/>
              <a:gd name="connsiteY76" fmla="*/ 2480106 h 6858000"/>
              <a:gd name="connsiteX77" fmla="*/ 6532500 w 7902311"/>
              <a:gd name="connsiteY77" fmla="*/ 2534899 h 6858000"/>
              <a:gd name="connsiteX78" fmla="*/ 6567027 w 7902311"/>
              <a:gd name="connsiteY78" fmla="*/ 2623133 h 6858000"/>
              <a:gd name="connsiteX79" fmla="*/ 6603966 w 7902311"/>
              <a:gd name="connsiteY79" fmla="*/ 2709132 h 6858000"/>
              <a:gd name="connsiteX80" fmla="*/ 6618677 w 7902311"/>
              <a:gd name="connsiteY80" fmla="*/ 2739609 h 6858000"/>
              <a:gd name="connsiteX81" fmla="*/ 6639006 w 7902311"/>
              <a:gd name="connsiteY81" fmla="*/ 2796846 h 6858000"/>
              <a:gd name="connsiteX82" fmla="*/ 6644661 w 7902311"/>
              <a:gd name="connsiteY82" fmla="*/ 2824862 h 6858000"/>
              <a:gd name="connsiteX83" fmla="*/ 6645536 w 7902311"/>
              <a:gd name="connsiteY83" fmla="*/ 2825781 h 6858000"/>
              <a:gd name="connsiteX84" fmla="*/ 6644011 w 7902311"/>
              <a:gd name="connsiteY84" fmla="*/ 2829288 h 6858000"/>
              <a:gd name="connsiteX85" fmla="*/ 6644970 w 7902311"/>
              <a:gd name="connsiteY85" fmla="*/ 2834510 h 6858000"/>
              <a:gd name="connsiteX86" fmla="*/ 6651604 w 7902311"/>
              <a:gd name="connsiteY86" fmla="*/ 2846800 h 6858000"/>
              <a:gd name="connsiteX87" fmla="*/ 6654759 w 7902311"/>
              <a:gd name="connsiteY87" fmla="*/ 2851093 h 6858000"/>
              <a:gd name="connsiteX88" fmla="*/ 6657966 w 7902311"/>
              <a:gd name="connsiteY88" fmla="*/ 2858070 h 6858000"/>
              <a:gd name="connsiteX89" fmla="*/ 6657837 w 7902311"/>
              <a:gd name="connsiteY89" fmla="*/ 2858346 h 6858000"/>
              <a:gd name="connsiteX90" fmla="*/ 6661254 w 7902311"/>
              <a:gd name="connsiteY90" fmla="*/ 2864679 h 6858000"/>
              <a:gd name="connsiteX91" fmla="*/ 6680643 w 7902311"/>
              <a:gd name="connsiteY91" fmla="*/ 2894353 h 6858000"/>
              <a:gd name="connsiteX92" fmla="*/ 6680113 w 7902311"/>
              <a:gd name="connsiteY92" fmla="*/ 2946457 h 6858000"/>
              <a:gd name="connsiteX93" fmla="*/ 6684720 w 7902311"/>
              <a:gd name="connsiteY93" fmla="*/ 2965627 h 6858000"/>
              <a:gd name="connsiteX94" fmla="*/ 6686053 w 7902311"/>
              <a:gd name="connsiteY94" fmla="*/ 2976418 h 6858000"/>
              <a:gd name="connsiteX95" fmla="*/ 6685409 w 7902311"/>
              <a:gd name="connsiteY95" fmla="*/ 2977449 h 6858000"/>
              <a:gd name="connsiteX96" fmla="*/ 6704102 w 7902311"/>
              <a:gd name="connsiteY96" fmla="*/ 3005842 h 6858000"/>
              <a:gd name="connsiteX97" fmla="*/ 6704888 w 7902311"/>
              <a:gd name="connsiteY97" fmla="*/ 3010448 h 6858000"/>
              <a:gd name="connsiteX98" fmla="*/ 6719239 w 7902311"/>
              <a:gd name="connsiteY98" fmla="*/ 3027885 h 6858000"/>
              <a:gd name="connsiteX99" fmla="*/ 6725496 w 7902311"/>
              <a:gd name="connsiteY99" fmla="*/ 3037464 h 6858000"/>
              <a:gd name="connsiteX100" fmla="*/ 6729651 w 7902311"/>
              <a:gd name="connsiteY100" fmla="*/ 3038996 h 6858000"/>
              <a:gd name="connsiteX101" fmla="*/ 6737676 w 7902311"/>
              <a:gd name="connsiteY101" fmla="*/ 3053733 h 6858000"/>
              <a:gd name="connsiteX102" fmla="*/ 6737700 w 7902311"/>
              <a:gd name="connsiteY102" fmla="*/ 3055869 h 6858000"/>
              <a:gd name="connsiteX103" fmla="*/ 6747665 w 7902311"/>
              <a:gd name="connsiteY103" fmla="*/ 3066373 h 6858000"/>
              <a:gd name="connsiteX104" fmla="*/ 6760064 w 7902311"/>
              <a:gd name="connsiteY104" fmla="*/ 3073177 h 6858000"/>
              <a:gd name="connsiteX105" fmla="*/ 6815656 w 7902311"/>
              <a:gd name="connsiteY105" fmla="*/ 3204760 h 6858000"/>
              <a:gd name="connsiteX106" fmla="*/ 6928090 w 7902311"/>
              <a:gd name="connsiteY106" fmla="*/ 3372843 h 6858000"/>
              <a:gd name="connsiteX107" fmla="*/ 7010616 w 7902311"/>
              <a:gd name="connsiteY107" fmla="*/ 3575278 h 6858000"/>
              <a:gd name="connsiteX108" fmla="*/ 7025436 w 7902311"/>
              <a:gd name="connsiteY108" fmla="*/ 3622733 h 6858000"/>
              <a:gd name="connsiteX109" fmla="*/ 7055248 w 7902311"/>
              <a:gd name="connsiteY109" fmla="*/ 3656229 h 6858000"/>
              <a:gd name="connsiteX110" fmla="*/ 7056764 w 7902311"/>
              <a:gd name="connsiteY110" fmla="*/ 3675471 h 6858000"/>
              <a:gd name="connsiteX111" fmla="*/ 7056841 w 7902311"/>
              <a:gd name="connsiteY111" fmla="*/ 3678883 h 6858000"/>
              <a:gd name="connsiteX112" fmla="*/ 7061158 w 7902311"/>
              <a:gd name="connsiteY112" fmla="*/ 3690549 h 6858000"/>
              <a:gd name="connsiteX113" fmla="*/ 7057368 w 7902311"/>
              <a:gd name="connsiteY113" fmla="*/ 3696308 h 6858000"/>
              <a:gd name="connsiteX114" fmla="*/ 7060275 w 7902311"/>
              <a:gd name="connsiteY114" fmla="*/ 3715640 h 6858000"/>
              <a:gd name="connsiteX115" fmla="*/ 7069615 w 7902311"/>
              <a:gd name="connsiteY115" fmla="*/ 3736429 h 6858000"/>
              <a:gd name="connsiteX116" fmla="*/ 7102245 w 7902311"/>
              <a:gd name="connsiteY116" fmla="*/ 3810557 h 6858000"/>
              <a:gd name="connsiteX117" fmla="*/ 7110633 w 7902311"/>
              <a:gd name="connsiteY117" fmla="*/ 3821134 h 6858000"/>
              <a:gd name="connsiteX118" fmla="*/ 7124008 w 7902311"/>
              <a:gd name="connsiteY118" fmla="*/ 3862564 h 6858000"/>
              <a:gd name="connsiteX119" fmla="*/ 7140680 w 7902311"/>
              <a:gd name="connsiteY119" fmla="*/ 4088638 h 6858000"/>
              <a:gd name="connsiteX120" fmla="*/ 7234038 w 7902311"/>
              <a:gd name="connsiteY120" fmla="*/ 4579511 h 6858000"/>
              <a:gd name="connsiteX121" fmla="*/ 7297609 w 7902311"/>
              <a:gd name="connsiteY121" fmla="*/ 4853262 h 6858000"/>
              <a:gd name="connsiteX122" fmla="*/ 7357024 w 7902311"/>
              <a:gd name="connsiteY122" fmla="*/ 4973536 h 6858000"/>
              <a:gd name="connsiteX123" fmla="*/ 7378956 w 7902311"/>
              <a:gd name="connsiteY123" fmla="*/ 5112085 h 6858000"/>
              <a:gd name="connsiteX124" fmla="*/ 7389804 w 7902311"/>
              <a:gd name="connsiteY124" fmla="*/ 5123497 h 6858000"/>
              <a:gd name="connsiteX125" fmla="*/ 7397197 w 7902311"/>
              <a:gd name="connsiteY125" fmla="*/ 5137025 h 6858000"/>
              <a:gd name="connsiteX126" fmla="*/ 7396654 w 7902311"/>
              <a:gd name="connsiteY126" fmla="*/ 5138880 h 6858000"/>
              <a:gd name="connsiteX127" fmla="*/ 7400948 w 7902311"/>
              <a:gd name="connsiteY127" fmla="*/ 5155200 h 6858000"/>
              <a:gd name="connsiteX128" fmla="*/ 7404781 w 7902311"/>
              <a:gd name="connsiteY128" fmla="*/ 5158375 h 6858000"/>
              <a:gd name="connsiteX129" fmla="*/ 7408632 w 7902311"/>
              <a:gd name="connsiteY129" fmla="*/ 5169448 h 6858000"/>
              <a:gd name="connsiteX130" fmla="*/ 7418667 w 7902311"/>
              <a:gd name="connsiteY130" fmla="*/ 5190924 h 6858000"/>
              <a:gd name="connsiteX131" fmla="*/ 7418252 w 7902311"/>
              <a:gd name="connsiteY131" fmla="*/ 5195257 h 6858000"/>
              <a:gd name="connsiteX132" fmla="*/ 7429817 w 7902311"/>
              <a:gd name="connsiteY132" fmla="*/ 5228139 h 6858000"/>
              <a:gd name="connsiteX133" fmla="*/ 7428887 w 7902311"/>
              <a:gd name="connsiteY133" fmla="*/ 5228745 h 6858000"/>
              <a:gd name="connsiteX134" fmla="*/ 7427393 w 7902311"/>
              <a:gd name="connsiteY134" fmla="*/ 5238668 h 6858000"/>
              <a:gd name="connsiteX135" fmla="*/ 7427023 w 7902311"/>
              <a:gd name="connsiteY135" fmla="*/ 5257295 h 6858000"/>
              <a:gd name="connsiteX136" fmla="*/ 7412708 w 7902311"/>
              <a:gd name="connsiteY136" fmla="*/ 5302100 h 6858000"/>
              <a:gd name="connsiteX137" fmla="*/ 7424642 w 7902311"/>
              <a:gd name="connsiteY137" fmla="*/ 5336400 h 6858000"/>
              <a:gd name="connsiteX138" fmla="*/ 7426456 w 7902311"/>
              <a:gd name="connsiteY138" fmla="*/ 5343400 h 6858000"/>
              <a:gd name="connsiteX139" fmla="*/ 7426249 w 7902311"/>
              <a:gd name="connsiteY139" fmla="*/ 5343580 h 6858000"/>
              <a:gd name="connsiteX140" fmla="*/ 7427679 w 7902311"/>
              <a:gd name="connsiteY140" fmla="*/ 5351044 h 6858000"/>
              <a:gd name="connsiteX141" fmla="*/ 7429764 w 7902311"/>
              <a:gd name="connsiteY141" fmla="*/ 5356163 h 6858000"/>
              <a:gd name="connsiteX142" fmla="*/ 7433283 w 7902311"/>
              <a:gd name="connsiteY142" fmla="*/ 5369744 h 6858000"/>
              <a:gd name="connsiteX143" fmla="*/ 7432881 w 7902311"/>
              <a:gd name="connsiteY143" fmla="*/ 5374688 h 6858000"/>
              <a:gd name="connsiteX144" fmla="*/ 7430395 w 7902311"/>
              <a:gd name="connsiteY144" fmla="*/ 5377039 h 6858000"/>
              <a:gd name="connsiteX145" fmla="*/ 7431045 w 7902311"/>
              <a:gd name="connsiteY145" fmla="*/ 5378223 h 6858000"/>
              <a:gd name="connsiteX146" fmla="*/ 7429409 w 7902311"/>
              <a:gd name="connsiteY146" fmla="*/ 5404966 h 6858000"/>
              <a:gd name="connsiteX147" fmla="*/ 7435018 w 7902311"/>
              <a:gd name="connsiteY147" fmla="*/ 5463512 h 6858000"/>
              <a:gd name="connsiteX148" fmla="*/ 7441968 w 7902311"/>
              <a:gd name="connsiteY148" fmla="*/ 5496420 h 6858000"/>
              <a:gd name="connsiteX149" fmla="*/ 7456920 w 7902311"/>
              <a:gd name="connsiteY149" fmla="*/ 5587240 h 6858000"/>
              <a:gd name="connsiteX150" fmla="*/ 7468817 w 7902311"/>
              <a:gd name="connsiteY150" fmla="*/ 5678917 h 6858000"/>
              <a:gd name="connsiteX151" fmla="*/ 7457328 w 7902311"/>
              <a:gd name="connsiteY151" fmla="*/ 5727596 h 6858000"/>
              <a:gd name="connsiteX152" fmla="*/ 7457967 w 7902311"/>
              <a:gd name="connsiteY152" fmla="*/ 5732850 h 6858000"/>
              <a:gd name="connsiteX153" fmla="*/ 7463856 w 7902311"/>
              <a:gd name="connsiteY153" fmla="*/ 5745527 h 6858000"/>
              <a:gd name="connsiteX154" fmla="*/ 7466757 w 7902311"/>
              <a:gd name="connsiteY154" fmla="*/ 5750018 h 6858000"/>
              <a:gd name="connsiteX155" fmla="*/ 7469544 w 7902311"/>
              <a:gd name="connsiteY155" fmla="*/ 5757177 h 6858000"/>
              <a:gd name="connsiteX156" fmla="*/ 7469396 w 7902311"/>
              <a:gd name="connsiteY156" fmla="*/ 5757443 h 6858000"/>
              <a:gd name="connsiteX157" fmla="*/ 7472433 w 7902311"/>
              <a:gd name="connsiteY157" fmla="*/ 5763977 h 6858000"/>
              <a:gd name="connsiteX158" fmla="*/ 7490042 w 7902311"/>
              <a:gd name="connsiteY158" fmla="*/ 5794837 h 6858000"/>
              <a:gd name="connsiteX159" fmla="*/ 7486282 w 7902311"/>
              <a:gd name="connsiteY159" fmla="*/ 5846502 h 6858000"/>
              <a:gd name="connsiteX160" fmla="*/ 7489710 w 7902311"/>
              <a:gd name="connsiteY160" fmla="*/ 5865860 h 6858000"/>
              <a:gd name="connsiteX161" fmla="*/ 7490380 w 7902311"/>
              <a:gd name="connsiteY161" fmla="*/ 5876666 h 6858000"/>
              <a:gd name="connsiteX162" fmla="*/ 7489671 w 7902311"/>
              <a:gd name="connsiteY162" fmla="*/ 5877642 h 6858000"/>
              <a:gd name="connsiteX163" fmla="*/ 7506660 w 7902311"/>
              <a:gd name="connsiteY163" fmla="*/ 5907181 h 6858000"/>
              <a:gd name="connsiteX164" fmla="*/ 7507163 w 7902311"/>
              <a:gd name="connsiteY164" fmla="*/ 5911810 h 6858000"/>
              <a:gd name="connsiteX165" fmla="*/ 7520481 w 7902311"/>
              <a:gd name="connsiteY165" fmla="*/ 5930161 h 6858000"/>
              <a:gd name="connsiteX166" fmla="*/ 7526165 w 7902311"/>
              <a:gd name="connsiteY166" fmla="*/ 5940122 h 6858000"/>
              <a:gd name="connsiteX167" fmla="*/ 7530235 w 7902311"/>
              <a:gd name="connsiteY167" fmla="*/ 5941942 h 6858000"/>
              <a:gd name="connsiteX168" fmla="*/ 7537373 w 7902311"/>
              <a:gd name="connsiteY168" fmla="*/ 5957154 h 6858000"/>
              <a:gd name="connsiteX169" fmla="*/ 7537265 w 7902311"/>
              <a:gd name="connsiteY169" fmla="*/ 5959276 h 6858000"/>
              <a:gd name="connsiteX170" fmla="*/ 7546611 w 7902311"/>
              <a:gd name="connsiteY170" fmla="*/ 5970427 h 6858000"/>
              <a:gd name="connsiteX171" fmla="*/ 7558626 w 7902311"/>
              <a:gd name="connsiteY171" fmla="*/ 5978084 h 6858000"/>
              <a:gd name="connsiteX172" fmla="*/ 7576458 w 7902311"/>
              <a:gd name="connsiteY172" fmla="*/ 6046176 h 6858000"/>
              <a:gd name="connsiteX173" fmla="*/ 7601763 w 7902311"/>
              <a:gd name="connsiteY173" fmla="*/ 6102716 h 6858000"/>
              <a:gd name="connsiteX174" fmla="*/ 7618323 w 7902311"/>
              <a:gd name="connsiteY174" fmla="*/ 6220955 h 6858000"/>
              <a:gd name="connsiteX175" fmla="*/ 7712535 w 7902311"/>
              <a:gd name="connsiteY175" fmla="*/ 6530860 h 6858000"/>
              <a:gd name="connsiteX176" fmla="*/ 7818766 w 7902311"/>
              <a:gd name="connsiteY176" fmla="*/ 6624123 h 6858000"/>
              <a:gd name="connsiteX177" fmla="*/ 7819952 w 7902311"/>
              <a:gd name="connsiteY177" fmla="*/ 6637517 h 6858000"/>
              <a:gd name="connsiteX178" fmla="*/ 7828033 w 7902311"/>
              <a:gd name="connsiteY178" fmla="*/ 6658828 h 6858000"/>
              <a:gd name="connsiteX179" fmla="*/ 7872158 w 7902311"/>
              <a:gd name="connsiteY179" fmla="*/ 6757651 h 6858000"/>
              <a:gd name="connsiteX180" fmla="*/ 7895288 w 7902311"/>
              <a:gd name="connsiteY180" fmla="*/ 6818176 h 6858000"/>
              <a:gd name="connsiteX181" fmla="*/ 7898936 w 7902311"/>
              <a:gd name="connsiteY181" fmla="*/ 6843360 h 6858000"/>
              <a:gd name="connsiteX182" fmla="*/ 7899580 w 7902311"/>
              <a:gd name="connsiteY182" fmla="*/ 6853227 h 6858000"/>
              <a:gd name="connsiteX183" fmla="*/ 7902311 w 7902311"/>
              <a:gd name="connsiteY183" fmla="*/ 6858000 h 6858000"/>
              <a:gd name="connsiteX184" fmla="*/ 2572056 w 7902311"/>
              <a:gd name="connsiteY184" fmla="*/ 6858000 h 6858000"/>
              <a:gd name="connsiteX185" fmla="*/ 543860 w 7902311"/>
              <a:gd name="connsiteY185" fmla="*/ 6858000 h 6858000"/>
              <a:gd name="connsiteX186" fmla="*/ 0 w 7902311"/>
              <a:gd name="connsiteY186" fmla="*/ 6858000 h 6858000"/>
              <a:gd name="connsiteX187" fmla="*/ 0 w 7902311"/>
              <a:gd name="connsiteY187"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915 w 7902311"/>
              <a:gd name="connsiteY25" fmla="*/ 1018412 h 6858000"/>
              <a:gd name="connsiteX26" fmla="*/ 6700093 w 7902311"/>
              <a:gd name="connsiteY26" fmla="*/ 1030108 h 6858000"/>
              <a:gd name="connsiteX27" fmla="*/ 6700854 w 7902311"/>
              <a:gd name="connsiteY27" fmla="*/ 1053799 h 6858000"/>
              <a:gd name="connsiteX28" fmla="*/ 6698765 w 7902311"/>
              <a:gd name="connsiteY28" fmla="*/ 1057619 h 6858000"/>
              <a:gd name="connsiteX29" fmla="*/ 6696438 w 7902311"/>
              <a:gd name="connsiteY29" fmla="*/ 1092398 h 6858000"/>
              <a:gd name="connsiteX30" fmla="*/ 6695348 w 7902311"/>
              <a:gd name="connsiteY30" fmla="*/ 1092587 h 6858000"/>
              <a:gd name="connsiteX31" fmla="*/ 6690066 w 7902311"/>
              <a:gd name="connsiteY31" fmla="*/ 1101120 h 6858000"/>
              <a:gd name="connsiteX32" fmla="*/ 6682386 w 7902311"/>
              <a:gd name="connsiteY32" fmla="*/ 1118095 h 6858000"/>
              <a:gd name="connsiteX33" fmla="*/ 6651576 w 7902311"/>
              <a:gd name="connsiteY33" fmla="*/ 1153636 h 6858000"/>
              <a:gd name="connsiteX34" fmla="*/ 6649031 w 7902311"/>
              <a:gd name="connsiteY34" fmla="*/ 1189862 h 6858000"/>
              <a:gd name="connsiteX35" fmla="*/ 6647942 w 7902311"/>
              <a:gd name="connsiteY35" fmla="*/ 1197013 h 6858000"/>
              <a:gd name="connsiteX36" fmla="*/ 6647680 w 7902311"/>
              <a:gd name="connsiteY36" fmla="*/ 1197097 h 6858000"/>
              <a:gd name="connsiteX37" fmla="*/ 6646054 w 7902311"/>
              <a:gd name="connsiteY37" fmla="*/ 1204520 h 6858000"/>
              <a:gd name="connsiteX38" fmla="*/ 6645953 w 7902311"/>
              <a:gd name="connsiteY38" fmla="*/ 1210047 h 6858000"/>
              <a:gd name="connsiteX39" fmla="*/ 6643836 w 7902311"/>
              <a:gd name="connsiteY39" fmla="*/ 1223915 h 6858000"/>
              <a:gd name="connsiteX40" fmla="*/ 6641519 w 7902311"/>
              <a:gd name="connsiteY40" fmla="*/ 1228301 h 6858000"/>
              <a:gd name="connsiteX41" fmla="*/ 6638308 w 7902311"/>
              <a:gd name="connsiteY41" fmla="*/ 1229482 h 6858000"/>
              <a:gd name="connsiteX42" fmla="*/ 6638439 w 7902311"/>
              <a:gd name="connsiteY42" fmla="*/ 1230827 h 6858000"/>
              <a:gd name="connsiteX43" fmla="*/ 6626400 w 7902311"/>
              <a:gd name="connsiteY43" fmla="*/ 1254761 h 6858000"/>
              <a:gd name="connsiteX44" fmla="*/ 6608489 w 7902311"/>
              <a:gd name="connsiteY44" fmla="*/ 1310783 h 6858000"/>
              <a:gd name="connsiteX45" fmla="*/ 6554688 w 7902311"/>
              <a:gd name="connsiteY45" fmla="*/ 1522084 h 6858000"/>
              <a:gd name="connsiteX46" fmla="*/ 6524950 w 7902311"/>
              <a:gd name="connsiteY46" fmla="*/ 1562296 h 6858000"/>
              <a:gd name="connsiteX47" fmla="*/ 6523467 w 7902311"/>
              <a:gd name="connsiteY47" fmla="*/ 1567378 h 6858000"/>
              <a:gd name="connsiteX48" fmla="*/ 6523887 w 7902311"/>
              <a:gd name="connsiteY48" fmla="*/ 1581350 h 6858000"/>
              <a:gd name="connsiteX49" fmla="*/ 6524782 w 7902311"/>
              <a:gd name="connsiteY49" fmla="*/ 1586621 h 6858000"/>
              <a:gd name="connsiteX50" fmla="*/ 6524524 w 7902311"/>
              <a:gd name="connsiteY50" fmla="*/ 1594298 h 6858000"/>
              <a:gd name="connsiteX51" fmla="*/ 6524282 w 7902311"/>
              <a:gd name="connsiteY51" fmla="*/ 1594484 h 6858000"/>
              <a:gd name="connsiteX52" fmla="*/ 6524500 w 7902311"/>
              <a:gd name="connsiteY52" fmla="*/ 1601685 h 6858000"/>
              <a:gd name="connsiteX53" fmla="*/ 6528527 w 7902311"/>
              <a:gd name="connsiteY53" fmla="*/ 1636988 h 6858000"/>
              <a:gd name="connsiteX54" fmla="*/ 6504715 w 7902311"/>
              <a:gd name="connsiteY54" fmla="*/ 1682992 h 6858000"/>
              <a:gd name="connsiteX55" fmla="*/ 6500241 w 7902311"/>
              <a:gd name="connsiteY55" fmla="*/ 1702136 h 6858000"/>
              <a:gd name="connsiteX56" fmla="*/ 6496598 w 7902311"/>
              <a:gd name="connsiteY56" fmla="*/ 1712332 h 6858000"/>
              <a:gd name="connsiteX57" fmla="*/ 6495561 w 7902311"/>
              <a:gd name="connsiteY57" fmla="*/ 1712948 h 6858000"/>
              <a:gd name="connsiteX58" fmla="*/ 6499540 w 7902311"/>
              <a:gd name="connsiteY58" fmla="*/ 1746792 h 6858000"/>
              <a:gd name="connsiteX59" fmla="*/ 6498179 w 7902311"/>
              <a:gd name="connsiteY59" fmla="*/ 1751246 h 6858000"/>
              <a:gd name="connsiteX60" fmla="*/ 6503189 w 7902311"/>
              <a:gd name="connsiteY60" fmla="*/ 1773360 h 6858000"/>
              <a:gd name="connsiteX61" fmla="*/ 6504488 w 7902311"/>
              <a:gd name="connsiteY61" fmla="*/ 1784755 h 6858000"/>
              <a:gd name="connsiteX62" fmla="*/ 6507513 w 7902311"/>
              <a:gd name="connsiteY62" fmla="*/ 1788030 h 6858000"/>
              <a:gd name="connsiteX63" fmla="*/ 6508079 w 7902311"/>
              <a:gd name="connsiteY63" fmla="*/ 1804824 h 6858000"/>
              <a:gd name="connsiteX64" fmla="*/ 6507145 w 7902311"/>
              <a:gd name="connsiteY64" fmla="*/ 1806732 h 6858000"/>
              <a:gd name="connsiteX65" fmla="*/ 6511342 w 7902311"/>
              <a:gd name="connsiteY65" fmla="*/ 1820662 h 6858000"/>
              <a:gd name="connsiteX66" fmla="*/ 6519368 w 7902311"/>
              <a:gd name="connsiteY66" fmla="*/ 1832434 h 6858000"/>
              <a:gd name="connsiteX67" fmla="*/ 6510087 w 7902311"/>
              <a:gd name="connsiteY67" fmla="*/ 1974931 h 6858000"/>
              <a:gd name="connsiteX68" fmla="*/ 6504751 w 7902311"/>
              <a:gd name="connsiteY68" fmla="*/ 2145620 h 6858000"/>
              <a:gd name="connsiteX69" fmla="*/ 6518268 w 7902311"/>
              <a:gd name="connsiteY69" fmla="*/ 2393943 h 6858000"/>
              <a:gd name="connsiteX70" fmla="*/ 6510250 w 7902311"/>
              <a:gd name="connsiteY70" fmla="*/ 2442912 h 6858000"/>
              <a:gd name="connsiteX71" fmla="*/ 6515092 w 7902311"/>
              <a:gd name="connsiteY71" fmla="*/ 2460453 h 6858000"/>
              <a:gd name="connsiteX72" fmla="*/ 6515037 w 7902311"/>
              <a:gd name="connsiteY72" fmla="*/ 2460806 h 6858000"/>
              <a:gd name="connsiteX73" fmla="*/ 6515482 w 7902311"/>
              <a:gd name="connsiteY73" fmla="*/ 2461434 h 6858000"/>
              <a:gd name="connsiteX74" fmla="*/ 6519175 w 7902311"/>
              <a:gd name="connsiteY74" fmla="*/ 2464722 h 6858000"/>
              <a:gd name="connsiteX75" fmla="*/ 6527620 w 7902311"/>
              <a:gd name="connsiteY75" fmla="*/ 2475030 h 6858000"/>
              <a:gd name="connsiteX76" fmla="*/ 6529563 w 7902311"/>
              <a:gd name="connsiteY76" fmla="*/ 2480106 h 6858000"/>
              <a:gd name="connsiteX77" fmla="*/ 6532500 w 7902311"/>
              <a:gd name="connsiteY77" fmla="*/ 2534899 h 6858000"/>
              <a:gd name="connsiteX78" fmla="*/ 6567027 w 7902311"/>
              <a:gd name="connsiteY78" fmla="*/ 2623133 h 6858000"/>
              <a:gd name="connsiteX79" fmla="*/ 6603966 w 7902311"/>
              <a:gd name="connsiteY79" fmla="*/ 2709132 h 6858000"/>
              <a:gd name="connsiteX80" fmla="*/ 6618677 w 7902311"/>
              <a:gd name="connsiteY80" fmla="*/ 2739609 h 6858000"/>
              <a:gd name="connsiteX81" fmla="*/ 6639006 w 7902311"/>
              <a:gd name="connsiteY81" fmla="*/ 2796846 h 6858000"/>
              <a:gd name="connsiteX82" fmla="*/ 6644661 w 7902311"/>
              <a:gd name="connsiteY82" fmla="*/ 2824862 h 6858000"/>
              <a:gd name="connsiteX83" fmla="*/ 6645536 w 7902311"/>
              <a:gd name="connsiteY83" fmla="*/ 2825781 h 6858000"/>
              <a:gd name="connsiteX84" fmla="*/ 6644011 w 7902311"/>
              <a:gd name="connsiteY84" fmla="*/ 2829288 h 6858000"/>
              <a:gd name="connsiteX85" fmla="*/ 6644970 w 7902311"/>
              <a:gd name="connsiteY85" fmla="*/ 2834510 h 6858000"/>
              <a:gd name="connsiteX86" fmla="*/ 6651604 w 7902311"/>
              <a:gd name="connsiteY86" fmla="*/ 2846800 h 6858000"/>
              <a:gd name="connsiteX87" fmla="*/ 6654759 w 7902311"/>
              <a:gd name="connsiteY87" fmla="*/ 2851093 h 6858000"/>
              <a:gd name="connsiteX88" fmla="*/ 6657966 w 7902311"/>
              <a:gd name="connsiteY88" fmla="*/ 2858070 h 6858000"/>
              <a:gd name="connsiteX89" fmla="*/ 6657837 w 7902311"/>
              <a:gd name="connsiteY89" fmla="*/ 2858346 h 6858000"/>
              <a:gd name="connsiteX90" fmla="*/ 6661254 w 7902311"/>
              <a:gd name="connsiteY90" fmla="*/ 2864679 h 6858000"/>
              <a:gd name="connsiteX91" fmla="*/ 6680643 w 7902311"/>
              <a:gd name="connsiteY91" fmla="*/ 2894353 h 6858000"/>
              <a:gd name="connsiteX92" fmla="*/ 6680113 w 7902311"/>
              <a:gd name="connsiteY92" fmla="*/ 2946457 h 6858000"/>
              <a:gd name="connsiteX93" fmla="*/ 6684720 w 7902311"/>
              <a:gd name="connsiteY93" fmla="*/ 2965627 h 6858000"/>
              <a:gd name="connsiteX94" fmla="*/ 6686053 w 7902311"/>
              <a:gd name="connsiteY94" fmla="*/ 2976418 h 6858000"/>
              <a:gd name="connsiteX95" fmla="*/ 6685409 w 7902311"/>
              <a:gd name="connsiteY95" fmla="*/ 2977449 h 6858000"/>
              <a:gd name="connsiteX96" fmla="*/ 6704102 w 7902311"/>
              <a:gd name="connsiteY96" fmla="*/ 3005842 h 6858000"/>
              <a:gd name="connsiteX97" fmla="*/ 6704888 w 7902311"/>
              <a:gd name="connsiteY97" fmla="*/ 3010448 h 6858000"/>
              <a:gd name="connsiteX98" fmla="*/ 6719239 w 7902311"/>
              <a:gd name="connsiteY98" fmla="*/ 3027885 h 6858000"/>
              <a:gd name="connsiteX99" fmla="*/ 6725496 w 7902311"/>
              <a:gd name="connsiteY99" fmla="*/ 3037464 h 6858000"/>
              <a:gd name="connsiteX100" fmla="*/ 6729651 w 7902311"/>
              <a:gd name="connsiteY100" fmla="*/ 3038996 h 6858000"/>
              <a:gd name="connsiteX101" fmla="*/ 6737676 w 7902311"/>
              <a:gd name="connsiteY101" fmla="*/ 3053733 h 6858000"/>
              <a:gd name="connsiteX102" fmla="*/ 6737700 w 7902311"/>
              <a:gd name="connsiteY102" fmla="*/ 3055869 h 6858000"/>
              <a:gd name="connsiteX103" fmla="*/ 6747665 w 7902311"/>
              <a:gd name="connsiteY103" fmla="*/ 3066373 h 6858000"/>
              <a:gd name="connsiteX104" fmla="*/ 6760064 w 7902311"/>
              <a:gd name="connsiteY104" fmla="*/ 3073177 h 6858000"/>
              <a:gd name="connsiteX105" fmla="*/ 6815656 w 7902311"/>
              <a:gd name="connsiteY105" fmla="*/ 3204760 h 6858000"/>
              <a:gd name="connsiteX106" fmla="*/ 6928090 w 7902311"/>
              <a:gd name="connsiteY106" fmla="*/ 3372843 h 6858000"/>
              <a:gd name="connsiteX107" fmla="*/ 7010616 w 7902311"/>
              <a:gd name="connsiteY107" fmla="*/ 3575278 h 6858000"/>
              <a:gd name="connsiteX108" fmla="*/ 7025436 w 7902311"/>
              <a:gd name="connsiteY108" fmla="*/ 3622733 h 6858000"/>
              <a:gd name="connsiteX109" fmla="*/ 7055248 w 7902311"/>
              <a:gd name="connsiteY109" fmla="*/ 3656229 h 6858000"/>
              <a:gd name="connsiteX110" fmla="*/ 7056764 w 7902311"/>
              <a:gd name="connsiteY110" fmla="*/ 3675471 h 6858000"/>
              <a:gd name="connsiteX111" fmla="*/ 7056841 w 7902311"/>
              <a:gd name="connsiteY111" fmla="*/ 3678883 h 6858000"/>
              <a:gd name="connsiteX112" fmla="*/ 7061158 w 7902311"/>
              <a:gd name="connsiteY112" fmla="*/ 3690549 h 6858000"/>
              <a:gd name="connsiteX113" fmla="*/ 7057368 w 7902311"/>
              <a:gd name="connsiteY113" fmla="*/ 3696308 h 6858000"/>
              <a:gd name="connsiteX114" fmla="*/ 7060275 w 7902311"/>
              <a:gd name="connsiteY114" fmla="*/ 3715640 h 6858000"/>
              <a:gd name="connsiteX115" fmla="*/ 7069615 w 7902311"/>
              <a:gd name="connsiteY115" fmla="*/ 3736429 h 6858000"/>
              <a:gd name="connsiteX116" fmla="*/ 7102245 w 7902311"/>
              <a:gd name="connsiteY116" fmla="*/ 3810557 h 6858000"/>
              <a:gd name="connsiteX117" fmla="*/ 7110633 w 7902311"/>
              <a:gd name="connsiteY117" fmla="*/ 3821134 h 6858000"/>
              <a:gd name="connsiteX118" fmla="*/ 7124008 w 7902311"/>
              <a:gd name="connsiteY118" fmla="*/ 3862564 h 6858000"/>
              <a:gd name="connsiteX119" fmla="*/ 7140680 w 7902311"/>
              <a:gd name="connsiteY119" fmla="*/ 4088638 h 6858000"/>
              <a:gd name="connsiteX120" fmla="*/ 7234038 w 7902311"/>
              <a:gd name="connsiteY120" fmla="*/ 4579511 h 6858000"/>
              <a:gd name="connsiteX121" fmla="*/ 7297609 w 7902311"/>
              <a:gd name="connsiteY121" fmla="*/ 4853262 h 6858000"/>
              <a:gd name="connsiteX122" fmla="*/ 7357024 w 7902311"/>
              <a:gd name="connsiteY122" fmla="*/ 4973536 h 6858000"/>
              <a:gd name="connsiteX123" fmla="*/ 7378956 w 7902311"/>
              <a:gd name="connsiteY123" fmla="*/ 5112085 h 6858000"/>
              <a:gd name="connsiteX124" fmla="*/ 7389804 w 7902311"/>
              <a:gd name="connsiteY124" fmla="*/ 5123497 h 6858000"/>
              <a:gd name="connsiteX125" fmla="*/ 7397197 w 7902311"/>
              <a:gd name="connsiteY125" fmla="*/ 5137025 h 6858000"/>
              <a:gd name="connsiteX126" fmla="*/ 7396654 w 7902311"/>
              <a:gd name="connsiteY126" fmla="*/ 5138880 h 6858000"/>
              <a:gd name="connsiteX127" fmla="*/ 7400948 w 7902311"/>
              <a:gd name="connsiteY127" fmla="*/ 5155200 h 6858000"/>
              <a:gd name="connsiteX128" fmla="*/ 7404781 w 7902311"/>
              <a:gd name="connsiteY128" fmla="*/ 5158375 h 6858000"/>
              <a:gd name="connsiteX129" fmla="*/ 7408632 w 7902311"/>
              <a:gd name="connsiteY129" fmla="*/ 5169448 h 6858000"/>
              <a:gd name="connsiteX130" fmla="*/ 7418667 w 7902311"/>
              <a:gd name="connsiteY130" fmla="*/ 5190924 h 6858000"/>
              <a:gd name="connsiteX131" fmla="*/ 7418252 w 7902311"/>
              <a:gd name="connsiteY131" fmla="*/ 5195257 h 6858000"/>
              <a:gd name="connsiteX132" fmla="*/ 7429817 w 7902311"/>
              <a:gd name="connsiteY132" fmla="*/ 5228139 h 6858000"/>
              <a:gd name="connsiteX133" fmla="*/ 7428887 w 7902311"/>
              <a:gd name="connsiteY133" fmla="*/ 5228745 h 6858000"/>
              <a:gd name="connsiteX134" fmla="*/ 7427393 w 7902311"/>
              <a:gd name="connsiteY134" fmla="*/ 5238668 h 6858000"/>
              <a:gd name="connsiteX135" fmla="*/ 7427023 w 7902311"/>
              <a:gd name="connsiteY135" fmla="*/ 5257295 h 6858000"/>
              <a:gd name="connsiteX136" fmla="*/ 7412708 w 7902311"/>
              <a:gd name="connsiteY136" fmla="*/ 5302100 h 6858000"/>
              <a:gd name="connsiteX137" fmla="*/ 7424642 w 7902311"/>
              <a:gd name="connsiteY137" fmla="*/ 5336400 h 6858000"/>
              <a:gd name="connsiteX138" fmla="*/ 7426456 w 7902311"/>
              <a:gd name="connsiteY138" fmla="*/ 5343400 h 6858000"/>
              <a:gd name="connsiteX139" fmla="*/ 7426249 w 7902311"/>
              <a:gd name="connsiteY139" fmla="*/ 5343580 h 6858000"/>
              <a:gd name="connsiteX140" fmla="*/ 7427679 w 7902311"/>
              <a:gd name="connsiteY140" fmla="*/ 5351044 h 6858000"/>
              <a:gd name="connsiteX141" fmla="*/ 7429764 w 7902311"/>
              <a:gd name="connsiteY141" fmla="*/ 5356163 h 6858000"/>
              <a:gd name="connsiteX142" fmla="*/ 7433283 w 7902311"/>
              <a:gd name="connsiteY142" fmla="*/ 5369744 h 6858000"/>
              <a:gd name="connsiteX143" fmla="*/ 7432881 w 7902311"/>
              <a:gd name="connsiteY143" fmla="*/ 5374688 h 6858000"/>
              <a:gd name="connsiteX144" fmla="*/ 7430395 w 7902311"/>
              <a:gd name="connsiteY144" fmla="*/ 5377039 h 6858000"/>
              <a:gd name="connsiteX145" fmla="*/ 7431045 w 7902311"/>
              <a:gd name="connsiteY145" fmla="*/ 5378223 h 6858000"/>
              <a:gd name="connsiteX146" fmla="*/ 7429409 w 7902311"/>
              <a:gd name="connsiteY146" fmla="*/ 5404966 h 6858000"/>
              <a:gd name="connsiteX147" fmla="*/ 7435018 w 7902311"/>
              <a:gd name="connsiteY147" fmla="*/ 5463512 h 6858000"/>
              <a:gd name="connsiteX148" fmla="*/ 7441968 w 7902311"/>
              <a:gd name="connsiteY148" fmla="*/ 5496420 h 6858000"/>
              <a:gd name="connsiteX149" fmla="*/ 7456920 w 7902311"/>
              <a:gd name="connsiteY149" fmla="*/ 5587240 h 6858000"/>
              <a:gd name="connsiteX150" fmla="*/ 7468817 w 7902311"/>
              <a:gd name="connsiteY150" fmla="*/ 5678917 h 6858000"/>
              <a:gd name="connsiteX151" fmla="*/ 7457328 w 7902311"/>
              <a:gd name="connsiteY151" fmla="*/ 5727596 h 6858000"/>
              <a:gd name="connsiteX152" fmla="*/ 7457967 w 7902311"/>
              <a:gd name="connsiteY152" fmla="*/ 5732850 h 6858000"/>
              <a:gd name="connsiteX153" fmla="*/ 7463856 w 7902311"/>
              <a:gd name="connsiteY153" fmla="*/ 5745527 h 6858000"/>
              <a:gd name="connsiteX154" fmla="*/ 7466757 w 7902311"/>
              <a:gd name="connsiteY154" fmla="*/ 5750018 h 6858000"/>
              <a:gd name="connsiteX155" fmla="*/ 7469544 w 7902311"/>
              <a:gd name="connsiteY155" fmla="*/ 5757177 h 6858000"/>
              <a:gd name="connsiteX156" fmla="*/ 7469396 w 7902311"/>
              <a:gd name="connsiteY156" fmla="*/ 5757443 h 6858000"/>
              <a:gd name="connsiteX157" fmla="*/ 7472433 w 7902311"/>
              <a:gd name="connsiteY157" fmla="*/ 5763977 h 6858000"/>
              <a:gd name="connsiteX158" fmla="*/ 7490042 w 7902311"/>
              <a:gd name="connsiteY158" fmla="*/ 5794837 h 6858000"/>
              <a:gd name="connsiteX159" fmla="*/ 7486282 w 7902311"/>
              <a:gd name="connsiteY159" fmla="*/ 5846502 h 6858000"/>
              <a:gd name="connsiteX160" fmla="*/ 7489710 w 7902311"/>
              <a:gd name="connsiteY160" fmla="*/ 5865860 h 6858000"/>
              <a:gd name="connsiteX161" fmla="*/ 7490380 w 7902311"/>
              <a:gd name="connsiteY161" fmla="*/ 5876666 h 6858000"/>
              <a:gd name="connsiteX162" fmla="*/ 7489671 w 7902311"/>
              <a:gd name="connsiteY162" fmla="*/ 5877642 h 6858000"/>
              <a:gd name="connsiteX163" fmla="*/ 7506660 w 7902311"/>
              <a:gd name="connsiteY163" fmla="*/ 5907181 h 6858000"/>
              <a:gd name="connsiteX164" fmla="*/ 7507163 w 7902311"/>
              <a:gd name="connsiteY164" fmla="*/ 5911810 h 6858000"/>
              <a:gd name="connsiteX165" fmla="*/ 7520481 w 7902311"/>
              <a:gd name="connsiteY165" fmla="*/ 5930161 h 6858000"/>
              <a:gd name="connsiteX166" fmla="*/ 7526165 w 7902311"/>
              <a:gd name="connsiteY166" fmla="*/ 5940122 h 6858000"/>
              <a:gd name="connsiteX167" fmla="*/ 7530235 w 7902311"/>
              <a:gd name="connsiteY167" fmla="*/ 5941942 h 6858000"/>
              <a:gd name="connsiteX168" fmla="*/ 7537373 w 7902311"/>
              <a:gd name="connsiteY168" fmla="*/ 5957154 h 6858000"/>
              <a:gd name="connsiteX169" fmla="*/ 7537265 w 7902311"/>
              <a:gd name="connsiteY169" fmla="*/ 5959276 h 6858000"/>
              <a:gd name="connsiteX170" fmla="*/ 7546611 w 7902311"/>
              <a:gd name="connsiteY170" fmla="*/ 5970427 h 6858000"/>
              <a:gd name="connsiteX171" fmla="*/ 7558626 w 7902311"/>
              <a:gd name="connsiteY171" fmla="*/ 5978084 h 6858000"/>
              <a:gd name="connsiteX172" fmla="*/ 7576458 w 7902311"/>
              <a:gd name="connsiteY172" fmla="*/ 6046176 h 6858000"/>
              <a:gd name="connsiteX173" fmla="*/ 7601763 w 7902311"/>
              <a:gd name="connsiteY173" fmla="*/ 6102716 h 6858000"/>
              <a:gd name="connsiteX174" fmla="*/ 7618323 w 7902311"/>
              <a:gd name="connsiteY174" fmla="*/ 6220955 h 6858000"/>
              <a:gd name="connsiteX175" fmla="*/ 7712535 w 7902311"/>
              <a:gd name="connsiteY175" fmla="*/ 6530860 h 6858000"/>
              <a:gd name="connsiteX176" fmla="*/ 7818766 w 7902311"/>
              <a:gd name="connsiteY176" fmla="*/ 6624123 h 6858000"/>
              <a:gd name="connsiteX177" fmla="*/ 7819952 w 7902311"/>
              <a:gd name="connsiteY177" fmla="*/ 6637517 h 6858000"/>
              <a:gd name="connsiteX178" fmla="*/ 7828033 w 7902311"/>
              <a:gd name="connsiteY178" fmla="*/ 6658828 h 6858000"/>
              <a:gd name="connsiteX179" fmla="*/ 7872158 w 7902311"/>
              <a:gd name="connsiteY179" fmla="*/ 6757651 h 6858000"/>
              <a:gd name="connsiteX180" fmla="*/ 7895288 w 7902311"/>
              <a:gd name="connsiteY180" fmla="*/ 6818176 h 6858000"/>
              <a:gd name="connsiteX181" fmla="*/ 7898936 w 7902311"/>
              <a:gd name="connsiteY181" fmla="*/ 6843360 h 6858000"/>
              <a:gd name="connsiteX182" fmla="*/ 7899580 w 7902311"/>
              <a:gd name="connsiteY182" fmla="*/ 6853227 h 6858000"/>
              <a:gd name="connsiteX183" fmla="*/ 7902311 w 7902311"/>
              <a:gd name="connsiteY183" fmla="*/ 6858000 h 6858000"/>
              <a:gd name="connsiteX184" fmla="*/ 2572056 w 7902311"/>
              <a:gd name="connsiteY184" fmla="*/ 6858000 h 6858000"/>
              <a:gd name="connsiteX185" fmla="*/ 543860 w 7902311"/>
              <a:gd name="connsiteY185" fmla="*/ 6858000 h 6858000"/>
              <a:gd name="connsiteX186" fmla="*/ 0 w 7902311"/>
              <a:gd name="connsiteY186" fmla="*/ 6858000 h 6858000"/>
              <a:gd name="connsiteX187" fmla="*/ 0 w 7902311"/>
              <a:gd name="connsiteY187"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915 w 7902311"/>
              <a:gd name="connsiteY25" fmla="*/ 1018412 h 6858000"/>
              <a:gd name="connsiteX26" fmla="*/ 6700854 w 7902311"/>
              <a:gd name="connsiteY26" fmla="*/ 1053799 h 6858000"/>
              <a:gd name="connsiteX27" fmla="*/ 6698765 w 7902311"/>
              <a:gd name="connsiteY27" fmla="*/ 1057619 h 6858000"/>
              <a:gd name="connsiteX28" fmla="*/ 6696438 w 7902311"/>
              <a:gd name="connsiteY28" fmla="*/ 1092398 h 6858000"/>
              <a:gd name="connsiteX29" fmla="*/ 6695348 w 7902311"/>
              <a:gd name="connsiteY29" fmla="*/ 1092587 h 6858000"/>
              <a:gd name="connsiteX30" fmla="*/ 6690066 w 7902311"/>
              <a:gd name="connsiteY30" fmla="*/ 1101120 h 6858000"/>
              <a:gd name="connsiteX31" fmla="*/ 6682386 w 7902311"/>
              <a:gd name="connsiteY31" fmla="*/ 1118095 h 6858000"/>
              <a:gd name="connsiteX32" fmla="*/ 6651576 w 7902311"/>
              <a:gd name="connsiteY32" fmla="*/ 1153636 h 6858000"/>
              <a:gd name="connsiteX33" fmla="*/ 6649031 w 7902311"/>
              <a:gd name="connsiteY33" fmla="*/ 1189862 h 6858000"/>
              <a:gd name="connsiteX34" fmla="*/ 6647942 w 7902311"/>
              <a:gd name="connsiteY34" fmla="*/ 1197013 h 6858000"/>
              <a:gd name="connsiteX35" fmla="*/ 6647680 w 7902311"/>
              <a:gd name="connsiteY35" fmla="*/ 1197097 h 6858000"/>
              <a:gd name="connsiteX36" fmla="*/ 6646054 w 7902311"/>
              <a:gd name="connsiteY36" fmla="*/ 1204520 h 6858000"/>
              <a:gd name="connsiteX37" fmla="*/ 6645953 w 7902311"/>
              <a:gd name="connsiteY37" fmla="*/ 1210047 h 6858000"/>
              <a:gd name="connsiteX38" fmla="*/ 6643836 w 7902311"/>
              <a:gd name="connsiteY38" fmla="*/ 1223915 h 6858000"/>
              <a:gd name="connsiteX39" fmla="*/ 6641519 w 7902311"/>
              <a:gd name="connsiteY39" fmla="*/ 1228301 h 6858000"/>
              <a:gd name="connsiteX40" fmla="*/ 6638308 w 7902311"/>
              <a:gd name="connsiteY40" fmla="*/ 1229482 h 6858000"/>
              <a:gd name="connsiteX41" fmla="*/ 6638439 w 7902311"/>
              <a:gd name="connsiteY41" fmla="*/ 1230827 h 6858000"/>
              <a:gd name="connsiteX42" fmla="*/ 6626400 w 7902311"/>
              <a:gd name="connsiteY42" fmla="*/ 1254761 h 6858000"/>
              <a:gd name="connsiteX43" fmla="*/ 6608489 w 7902311"/>
              <a:gd name="connsiteY43" fmla="*/ 1310783 h 6858000"/>
              <a:gd name="connsiteX44" fmla="*/ 6554688 w 7902311"/>
              <a:gd name="connsiteY44" fmla="*/ 1522084 h 6858000"/>
              <a:gd name="connsiteX45" fmla="*/ 6524950 w 7902311"/>
              <a:gd name="connsiteY45" fmla="*/ 1562296 h 6858000"/>
              <a:gd name="connsiteX46" fmla="*/ 6523467 w 7902311"/>
              <a:gd name="connsiteY46" fmla="*/ 1567378 h 6858000"/>
              <a:gd name="connsiteX47" fmla="*/ 6523887 w 7902311"/>
              <a:gd name="connsiteY47" fmla="*/ 1581350 h 6858000"/>
              <a:gd name="connsiteX48" fmla="*/ 6524782 w 7902311"/>
              <a:gd name="connsiteY48" fmla="*/ 1586621 h 6858000"/>
              <a:gd name="connsiteX49" fmla="*/ 6524524 w 7902311"/>
              <a:gd name="connsiteY49" fmla="*/ 1594298 h 6858000"/>
              <a:gd name="connsiteX50" fmla="*/ 6524282 w 7902311"/>
              <a:gd name="connsiteY50" fmla="*/ 1594484 h 6858000"/>
              <a:gd name="connsiteX51" fmla="*/ 6524500 w 7902311"/>
              <a:gd name="connsiteY51" fmla="*/ 1601685 h 6858000"/>
              <a:gd name="connsiteX52" fmla="*/ 6528527 w 7902311"/>
              <a:gd name="connsiteY52" fmla="*/ 1636988 h 6858000"/>
              <a:gd name="connsiteX53" fmla="*/ 6504715 w 7902311"/>
              <a:gd name="connsiteY53" fmla="*/ 1682992 h 6858000"/>
              <a:gd name="connsiteX54" fmla="*/ 6500241 w 7902311"/>
              <a:gd name="connsiteY54" fmla="*/ 1702136 h 6858000"/>
              <a:gd name="connsiteX55" fmla="*/ 6496598 w 7902311"/>
              <a:gd name="connsiteY55" fmla="*/ 1712332 h 6858000"/>
              <a:gd name="connsiteX56" fmla="*/ 6495561 w 7902311"/>
              <a:gd name="connsiteY56" fmla="*/ 1712948 h 6858000"/>
              <a:gd name="connsiteX57" fmla="*/ 6499540 w 7902311"/>
              <a:gd name="connsiteY57" fmla="*/ 1746792 h 6858000"/>
              <a:gd name="connsiteX58" fmla="*/ 6498179 w 7902311"/>
              <a:gd name="connsiteY58" fmla="*/ 1751246 h 6858000"/>
              <a:gd name="connsiteX59" fmla="*/ 6503189 w 7902311"/>
              <a:gd name="connsiteY59" fmla="*/ 1773360 h 6858000"/>
              <a:gd name="connsiteX60" fmla="*/ 6504488 w 7902311"/>
              <a:gd name="connsiteY60" fmla="*/ 1784755 h 6858000"/>
              <a:gd name="connsiteX61" fmla="*/ 6507513 w 7902311"/>
              <a:gd name="connsiteY61" fmla="*/ 1788030 h 6858000"/>
              <a:gd name="connsiteX62" fmla="*/ 6508079 w 7902311"/>
              <a:gd name="connsiteY62" fmla="*/ 1804824 h 6858000"/>
              <a:gd name="connsiteX63" fmla="*/ 6507145 w 7902311"/>
              <a:gd name="connsiteY63" fmla="*/ 1806732 h 6858000"/>
              <a:gd name="connsiteX64" fmla="*/ 6511342 w 7902311"/>
              <a:gd name="connsiteY64" fmla="*/ 1820662 h 6858000"/>
              <a:gd name="connsiteX65" fmla="*/ 6519368 w 7902311"/>
              <a:gd name="connsiteY65" fmla="*/ 1832434 h 6858000"/>
              <a:gd name="connsiteX66" fmla="*/ 6510087 w 7902311"/>
              <a:gd name="connsiteY66" fmla="*/ 1974931 h 6858000"/>
              <a:gd name="connsiteX67" fmla="*/ 6504751 w 7902311"/>
              <a:gd name="connsiteY67" fmla="*/ 2145620 h 6858000"/>
              <a:gd name="connsiteX68" fmla="*/ 6518268 w 7902311"/>
              <a:gd name="connsiteY68" fmla="*/ 2393943 h 6858000"/>
              <a:gd name="connsiteX69" fmla="*/ 6510250 w 7902311"/>
              <a:gd name="connsiteY69" fmla="*/ 2442912 h 6858000"/>
              <a:gd name="connsiteX70" fmla="*/ 6515092 w 7902311"/>
              <a:gd name="connsiteY70" fmla="*/ 2460453 h 6858000"/>
              <a:gd name="connsiteX71" fmla="*/ 6515037 w 7902311"/>
              <a:gd name="connsiteY71" fmla="*/ 2460806 h 6858000"/>
              <a:gd name="connsiteX72" fmla="*/ 6515482 w 7902311"/>
              <a:gd name="connsiteY72" fmla="*/ 2461434 h 6858000"/>
              <a:gd name="connsiteX73" fmla="*/ 6519175 w 7902311"/>
              <a:gd name="connsiteY73" fmla="*/ 2464722 h 6858000"/>
              <a:gd name="connsiteX74" fmla="*/ 6527620 w 7902311"/>
              <a:gd name="connsiteY74" fmla="*/ 2475030 h 6858000"/>
              <a:gd name="connsiteX75" fmla="*/ 6529563 w 7902311"/>
              <a:gd name="connsiteY75" fmla="*/ 2480106 h 6858000"/>
              <a:gd name="connsiteX76" fmla="*/ 6532500 w 7902311"/>
              <a:gd name="connsiteY76" fmla="*/ 2534899 h 6858000"/>
              <a:gd name="connsiteX77" fmla="*/ 6567027 w 7902311"/>
              <a:gd name="connsiteY77" fmla="*/ 2623133 h 6858000"/>
              <a:gd name="connsiteX78" fmla="*/ 6603966 w 7902311"/>
              <a:gd name="connsiteY78" fmla="*/ 2709132 h 6858000"/>
              <a:gd name="connsiteX79" fmla="*/ 6618677 w 7902311"/>
              <a:gd name="connsiteY79" fmla="*/ 2739609 h 6858000"/>
              <a:gd name="connsiteX80" fmla="*/ 6639006 w 7902311"/>
              <a:gd name="connsiteY80" fmla="*/ 2796846 h 6858000"/>
              <a:gd name="connsiteX81" fmla="*/ 6644661 w 7902311"/>
              <a:gd name="connsiteY81" fmla="*/ 2824862 h 6858000"/>
              <a:gd name="connsiteX82" fmla="*/ 6645536 w 7902311"/>
              <a:gd name="connsiteY82" fmla="*/ 2825781 h 6858000"/>
              <a:gd name="connsiteX83" fmla="*/ 6644011 w 7902311"/>
              <a:gd name="connsiteY83" fmla="*/ 2829288 h 6858000"/>
              <a:gd name="connsiteX84" fmla="*/ 6644970 w 7902311"/>
              <a:gd name="connsiteY84" fmla="*/ 2834510 h 6858000"/>
              <a:gd name="connsiteX85" fmla="*/ 6651604 w 7902311"/>
              <a:gd name="connsiteY85" fmla="*/ 2846800 h 6858000"/>
              <a:gd name="connsiteX86" fmla="*/ 6654759 w 7902311"/>
              <a:gd name="connsiteY86" fmla="*/ 2851093 h 6858000"/>
              <a:gd name="connsiteX87" fmla="*/ 6657966 w 7902311"/>
              <a:gd name="connsiteY87" fmla="*/ 2858070 h 6858000"/>
              <a:gd name="connsiteX88" fmla="*/ 6657837 w 7902311"/>
              <a:gd name="connsiteY88" fmla="*/ 2858346 h 6858000"/>
              <a:gd name="connsiteX89" fmla="*/ 6661254 w 7902311"/>
              <a:gd name="connsiteY89" fmla="*/ 2864679 h 6858000"/>
              <a:gd name="connsiteX90" fmla="*/ 6680643 w 7902311"/>
              <a:gd name="connsiteY90" fmla="*/ 2894353 h 6858000"/>
              <a:gd name="connsiteX91" fmla="*/ 6680113 w 7902311"/>
              <a:gd name="connsiteY91" fmla="*/ 2946457 h 6858000"/>
              <a:gd name="connsiteX92" fmla="*/ 6684720 w 7902311"/>
              <a:gd name="connsiteY92" fmla="*/ 2965627 h 6858000"/>
              <a:gd name="connsiteX93" fmla="*/ 6686053 w 7902311"/>
              <a:gd name="connsiteY93" fmla="*/ 2976418 h 6858000"/>
              <a:gd name="connsiteX94" fmla="*/ 6685409 w 7902311"/>
              <a:gd name="connsiteY94" fmla="*/ 2977449 h 6858000"/>
              <a:gd name="connsiteX95" fmla="*/ 6704102 w 7902311"/>
              <a:gd name="connsiteY95" fmla="*/ 3005842 h 6858000"/>
              <a:gd name="connsiteX96" fmla="*/ 6704888 w 7902311"/>
              <a:gd name="connsiteY96" fmla="*/ 3010448 h 6858000"/>
              <a:gd name="connsiteX97" fmla="*/ 6719239 w 7902311"/>
              <a:gd name="connsiteY97" fmla="*/ 3027885 h 6858000"/>
              <a:gd name="connsiteX98" fmla="*/ 6725496 w 7902311"/>
              <a:gd name="connsiteY98" fmla="*/ 3037464 h 6858000"/>
              <a:gd name="connsiteX99" fmla="*/ 6729651 w 7902311"/>
              <a:gd name="connsiteY99" fmla="*/ 3038996 h 6858000"/>
              <a:gd name="connsiteX100" fmla="*/ 6737676 w 7902311"/>
              <a:gd name="connsiteY100" fmla="*/ 3053733 h 6858000"/>
              <a:gd name="connsiteX101" fmla="*/ 6737700 w 7902311"/>
              <a:gd name="connsiteY101" fmla="*/ 3055869 h 6858000"/>
              <a:gd name="connsiteX102" fmla="*/ 6747665 w 7902311"/>
              <a:gd name="connsiteY102" fmla="*/ 3066373 h 6858000"/>
              <a:gd name="connsiteX103" fmla="*/ 6760064 w 7902311"/>
              <a:gd name="connsiteY103" fmla="*/ 3073177 h 6858000"/>
              <a:gd name="connsiteX104" fmla="*/ 6815656 w 7902311"/>
              <a:gd name="connsiteY104" fmla="*/ 3204760 h 6858000"/>
              <a:gd name="connsiteX105" fmla="*/ 6928090 w 7902311"/>
              <a:gd name="connsiteY105" fmla="*/ 3372843 h 6858000"/>
              <a:gd name="connsiteX106" fmla="*/ 7010616 w 7902311"/>
              <a:gd name="connsiteY106" fmla="*/ 3575278 h 6858000"/>
              <a:gd name="connsiteX107" fmla="*/ 7025436 w 7902311"/>
              <a:gd name="connsiteY107" fmla="*/ 3622733 h 6858000"/>
              <a:gd name="connsiteX108" fmla="*/ 7055248 w 7902311"/>
              <a:gd name="connsiteY108" fmla="*/ 3656229 h 6858000"/>
              <a:gd name="connsiteX109" fmla="*/ 7056764 w 7902311"/>
              <a:gd name="connsiteY109" fmla="*/ 3675471 h 6858000"/>
              <a:gd name="connsiteX110" fmla="*/ 7056841 w 7902311"/>
              <a:gd name="connsiteY110" fmla="*/ 3678883 h 6858000"/>
              <a:gd name="connsiteX111" fmla="*/ 7061158 w 7902311"/>
              <a:gd name="connsiteY111" fmla="*/ 3690549 h 6858000"/>
              <a:gd name="connsiteX112" fmla="*/ 7057368 w 7902311"/>
              <a:gd name="connsiteY112" fmla="*/ 3696308 h 6858000"/>
              <a:gd name="connsiteX113" fmla="*/ 7060275 w 7902311"/>
              <a:gd name="connsiteY113" fmla="*/ 3715640 h 6858000"/>
              <a:gd name="connsiteX114" fmla="*/ 7069615 w 7902311"/>
              <a:gd name="connsiteY114" fmla="*/ 3736429 h 6858000"/>
              <a:gd name="connsiteX115" fmla="*/ 7102245 w 7902311"/>
              <a:gd name="connsiteY115" fmla="*/ 3810557 h 6858000"/>
              <a:gd name="connsiteX116" fmla="*/ 7110633 w 7902311"/>
              <a:gd name="connsiteY116" fmla="*/ 3821134 h 6858000"/>
              <a:gd name="connsiteX117" fmla="*/ 7124008 w 7902311"/>
              <a:gd name="connsiteY117" fmla="*/ 3862564 h 6858000"/>
              <a:gd name="connsiteX118" fmla="*/ 7140680 w 7902311"/>
              <a:gd name="connsiteY118" fmla="*/ 4088638 h 6858000"/>
              <a:gd name="connsiteX119" fmla="*/ 7234038 w 7902311"/>
              <a:gd name="connsiteY119" fmla="*/ 4579511 h 6858000"/>
              <a:gd name="connsiteX120" fmla="*/ 7297609 w 7902311"/>
              <a:gd name="connsiteY120" fmla="*/ 4853262 h 6858000"/>
              <a:gd name="connsiteX121" fmla="*/ 7357024 w 7902311"/>
              <a:gd name="connsiteY121" fmla="*/ 4973536 h 6858000"/>
              <a:gd name="connsiteX122" fmla="*/ 7378956 w 7902311"/>
              <a:gd name="connsiteY122" fmla="*/ 5112085 h 6858000"/>
              <a:gd name="connsiteX123" fmla="*/ 7389804 w 7902311"/>
              <a:gd name="connsiteY123" fmla="*/ 5123497 h 6858000"/>
              <a:gd name="connsiteX124" fmla="*/ 7397197 w 7902311"/>
              <a:gd name="connsiteY124" fmla="*/ 5137025 h 6858000"/>
              <a:gd name="connsiteX125" fmla="*/ 7396654 w 7902311"/>
              <a:gd name="connsiteY125" fmla="*/ 5138880 h 6858000"/>
              <a:gd name="connsiteX126" fmla="*/ 7400948 w 7902311"/>
              <a:gd name="connsiteY126" fmla="*/ 5155200 h 6858000"/>
              <a:gd name="connsiteX127" fmla="*/ 7404781 w 7902311"/>
              <a:gd name="connsiteY127" fmla="*/ 5158375 h 6858000"/>
              <a:gd name="connsiteX128" fmla="*/ 7408632 w 7902311"/>
              <a:gd name="connsiteY128" fmla="*/ 5169448 h 6858000"/>
              <a:gd name="connsiteX129" fmla="*/ 7418667 w 7902311"/>
              <a:gd name="connsiteY129" fmla="*/ 5190924 h 6858000"/>
              <a:gd name="connsiteX130" fmla="*/ 7418252 w 7902311"/>
              <a:gd name="connsiteY130" fmla="*/ 5195257 h 6858000"/>
              <a:gd name="connsiteX131" fmla="*/ 7429817 w 7902311"/>
              <a:gd name="connsiteY131" fmla="*/ 5228139 h 6858000"/>
              <a:gd name="connsiteX132" fmla="*/ 7428887 w 7902311"/>
              <a:gd name="connsiteY132" fmla="*/ 5228745 h 6858000"/>
              <a:gd name="connsiteX133" fmla="*/ 7427393 w 7902311"/>
              <a:gd name="connsiteY133" fmla="*/ 5238668 h 6858000"/>
              <a:gd name="connsiteX134" fmla="*/ 7427023 w 7902311"/>
              <a:gd name="connsiteY134" fmla="*/ 5257295 h 6858000"/>
              <a:gd name="connsiteX135" fmla="*/ 7412708 w 7902311"/>
              <a:gd name="connsiteY135" fmla="*/ 5302100 h 6858000"/>
              <a:gd name="connsiteX136" fmla="*/ 7424642 w 7902311"/>
              <a:gd name="connsiteY136" fmla="*/ 5336400 h 6858000"/>
              <a:gd name="connsiteX137" fmla="*/ 7426456 w 7902311"/>
              <a:gd name="connsiteY137" fmla="*/ 5343400 h 6858000"/>
              <a:gd name="connsiteX138" fmla="*/ 7426249 w 7902311"/>
              <a:gd name="connsiteY138" fmla="*/ 5343580 h 6858000"/>
              <a:gd name="connsiteX139" fmla="*/ 7427679 w 7902311"/>
              <a:gd name="connsiteY139" fmla="*/ 5351044 h 6858000"/>
              <a:gd name="connsiteX140" fmla="*/ 7429764 w 7902311"/>
              <a:gd name="connsiteY140" fmla="*/ 5356163 h 6858000"/>
              <a:gd name="connsiteX141" fmla="*/ 7433283 w 7902311"/>
              <a:gd name="connsiteY141" fmla="*/ 5369744 h 6858000"/>
              <a:gd name="connsiteX142" fmla="*/ 7432881 w 7902311"/>
              <a:gd name="connsiteY142" fmla="*/ 5374688 h 6858000"/>
              <a:gd name="connsiteX143" fmla="*/ 7430395 w 7902311"/>
              <a:gd name="connsiteY143" fmla="*/ 5377039 h 6858000"/>
              <a:gd name="connsiteX144" fmla="*/ 7431045 w 7902311"/>
              <a:gd name="connsiteY144" fmla="*/ 5378223 h 6858000"/>
              <a:gd name="connsiteX145" fmla="*/ 7429409 w 7902311"/>
              <a:gd name="connsiteY145" fmla="*/ 5404966 h 6858000"/>
              <a:gd name="connsiteX146" fmla="*/ 7435018 w 7902311"/>
              <a:gd name="connsiteY146" fmla="*/ 5463512 h 6858000"/>
              <a:gd name="connsiteX147" fmla="*/ 7441968 w 7902311"/>
              <a:gd name="connsiteY147" fmla="*/ 5496420 h 6858000"/>
              <a:gd name="connsiteX148" fmla="*/ 7456920 w 7902311"/>
              <a:gd name="connsiteY148" fmla="*/ 5587240 h 6858000"/>
              <a:gd name="connsiteX149" fmla="*/ 7468817 w 7902311"/>
              <a:gd name="connsiteY149" fmla="*/ 5678917 h 6858000"/>
              <a:gd name="connsiteX150" fmla="*/ 7457328 w 7902311"/>
              <a:gd name="connsiteY150" fmla="*/ 5727596 h 6858000"/>
              <a:gd name="connsiteX151" fmla="*/ 7457967 w 7902311"/>
              <a:gd name="connsiteY151" fmla="*/ 5732850 h 6858000"/>
              <a:gd name="connsiteX152" fmla="*/ 7463856 w 7902311"/>
              <a:gd name="connsiteY152" fmla="*/ 5745527 h 6858000"/>
              <a:gd name="connsiteX153" fmla="*/ 7466757 w 7902311"/>
              <a:gd name="connsiteY153" fmla="*/ 5750018 h 6858000"/>
              <a:gd name="connsiteX154" fmla="*/ 7469544 w 7902311"/>
              <a:gd name="connsiteY154" fmla="*/ 5757177 h 6858000"/>
              <a:gd name="connsiteX155" fmla="*/ 7469396 w 7902311"/>
              <a:gd name="connsiteY155" fmla="*/ 5757443 h 6858000"/>
              <a:gd name="connsiteX156" fmla="*/ 7472433 w 7902311"/>
              <a:gd name="connsiteY156" fmla="*/ 5763977 h 6858000"/>
              <a:gd name="connsiteX157" fmla="*/ 7490042 w 7902311"/>
              <a:gd name="connsiteY157" fmla="*/ 5794837 h 6858000"/>
              <a:gd name="connsiteX158" fmla="*/ 7486282 w 7902311"/>
              <a:gd name="connsiteY158" fmla="*/ 5846502 h 6858000"/>
              <a:gd name="connsiteX159" fmla="*/ 7489710 w 7902311"/>
              <a:gd name="connsiteY159" fmla="*/ 5865860 h 6858000"/>
              <a:gd name="connsiteX160" fmla="*/ 7490380 w 7902311"/>
              <a:gd name="connsiteY160" fmla="*/ 5876666 h 6858000"/>
              <a:gd name="connsiteX161" fmla="*/ 7489671 w 7902311"/>
              <a:gd name="connsiteY161" fmla="*/ 5877642 h 6858000"/>
              <a:gd name="connsiteX162" fmla="*/ 7506660 w 7902311"/>
              <a:gd name="connsiteY162" fmla="*/ 5907181 h 6858000"/>
              <a:gd name="connsiteX163" fmla="*/ 7507163 w 7902311"/>
              <a:gd name="connsiteY163" fmla="*/ 5911810 h 6858000"/>
              <a:gd name="connsiteX164" fmla="*/ 7520481 w 7902311"/>
              <a:gd name="connsiteY164" fmla="*/ 5930161 h 6858000"/>
              <a:gd name="connsiteX165" fmla="*/ 7526165 w 7902311"/>
              <a:gd name="connsiteY165" fmla="*/ 5940122 h 6858000"/>
              <a:gd name="connsiteX166" fmla="*/ 7530235 w 7902311"/>
              <a:gd name="connsiteY166" fmla="*/ 5941942 h 6858000"/>
              <a:gd name="connsiteX167" fmla="*/ 7537373 w 7902311"/>
              <a:gd name="connsiteY167" fmla="*/ 5957154 h 6858000"/>
              <a:gd name="connsiteX168" fmla="*/ 7537265 w 7902311"/>
              <a:gd name="connsiteY168" fmla="*/ 5959276 h 6858000"/>
              <a:gd name="connsiteX169" fmla="*/ 7546611 w 7902311"/>
              <a:gd name="connsiteY169" fmla="*/ 5970427 h 6858000"/>
              <a:gd name="connsiteX170" fmla="*/ 7558626 w 7902311"/>
              <a:gd name="connsiteY170" fmla="*/ 5978084 h 6858000"/>
              <a:gd name="connsiteX171" fmla="*/ 7576458 w 7902311"/>
              <a:gd name="connsiteY171" fmla="*/ 6046176 h 6858000"/>
              <a:gd name="connsiteX172" fmla="*/ 7601763 w 7902311"/>
              <a:gd name="connsiteY172" fmla="*/ 6102716 h 6858000"/>
              <a:gd name="connsiteX173" fmla="*/ 7618323 w 7902311"/>
              <a:gd name="connsiteY173" fmla="*/ 6220955 h 6858000"/>
              <a:gd name="connsiteX174" fmla="*/ 7712535 w 7902311"/>
              <a:gd name="connsiteY174" fmla="*/ 6530860 h 6858000"/>
              <a:gd name="connsiteX175" fmla="*/ 7818766 w 7902311"/>
              <a:gd name="connsiteY175" fmla="*/ 6624123 h 6858000"/>
              <a:gd name="connsiteX176" fmla="*/ 7819952 w 7902311"/>
              <a:gd name="connsiteY176" fmla="*/ 6637517 h 6858000"/>
              <a:gd name="connsiteX177" fmla="*/ 7828033 w 7902311"/>
              <a:gd name="connsiteY177" fmla="*/ 6658828 h 6858000"/>
              <a:gd name="connsiteX178" fmla="*/ 7872158 w 7902311"/>
              <a:gd name="connsiteY178" fmla="*/ 6757651 h 6858000"/>
              <a:gd name="connsiteX179" fmla="*/ 7895288 w 7902311"/>
              <a:gd name="connsiteY179" fmla="*/ 6818176 h 6858000"/>
              <a:gd name="connsiteX180" fmla="*/ 7898936 w 7902311"/>
              <a:gd name="connsiteY180" fmla="*/ 6843360 h 6858000"/>
              <a:gd name="connsiteX181" fmla="*/ 7899580 w 7902311"/>
              <a:gd name="connsiteY181" fmla="*/ 6853227 h 6858000"/>
              <a:gd name="connsiteX182" fmla="*/ 7902311 w 7902311"/>
              <a:gd name="connsiteY182" fmla="*/ 6858000 h 6858000"/>
              <a:gd name="connsiteX183" fmla="*/ 2572056 w 7902311"/>
              <a:gd name="connsiteY183" fmla="*/ 6858000 h 6858000"/>
              <a:gd name="connsiteX184" fmla="*/ 543860 w 7902311"/>
              <a:gd name="connsiteY184" fmla="*/ 6858000 h 6858000"/>
              <a:gd name="connsiteX185" fmla="*/ 0 w 7902311"/>
              <a:gd name="connsiteY185" fmla="*/ 6858000 h 6858000"/>
              <a:gd name="connsiteX186" fmla="*/ 0 w 7902311"/>
              <a:gd name="connsiteY186"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8765 w 7902311"/>
              <a:gd name="connsiteY26" fmla="*/ 1057619 h 6858000"/>
              <a:gd name="connsiteX27" fmla="*/ 6696438 w 7902311"/>
              <a:gd name="connsiteY27" fmla="*/ 1092398 h 6858000"/>
              <a:gd name="connsiteX28" fmla="*/ 6695348 w 7902311"/>
              <a:gd name="connsiteY28" fmla="*/ 1092587 h 6858000"/>
              <a:gd name="connsiteX29" fmla="*/ 6690066 w 7902311"/>
              <a:gd name="connsiteY29" fmla="*/ 1101120 h 6858000"/>
              <a:gd name="connsiteX30" fmla="*/ 6682386 w 7902311"/>
              <a:gd name="connsiteY30" fmla="*/ 1118095 h 6858000"/>
              <a:gd name="connsiteX31" fmla="*/ 6651576 w 7902311"/>
              <a:gd name="connsiteY31" fmla="*/ 1153636 h 6858000"/>
              <a:gd name="connsiteX32" fmla="*/ 6649031 w 7902311"/>
              <a:gd name="connsiteY32" fmla="*/ 1189862 h 6858000"/>
              <a:gd name="connsiteX33" fmla="*/ 6647942 w 7902311"/>
              <a:gd name="connsiteY33" fmla="*/ 1197013 h 6858000"/>
              <a:gd name="connsiteX34" fmla="*/ 6647680 w 7902311"/>
              <a:gd name="connsiteY34" fmla="*/ 1197097 h 6858000"/>
              <a:gd name="connsiteX35" fmla="*/ 6646054 w 7902311"/>
              <a:gd name="connsiteY35" fmla="*/ 1204520 h 6858000"/>
              <a:gd name="connsiteX36" fmla="*/ 6645953 w 7902311"/>
              <a:gd name="connsiteY36" fmla="*/ 1210047 h 6858000"/>
              <a:gd name="connsiteX37" fmla="*/ 6643836 w 7902311"/>
              <a:gd name="connsiteY37" fmla="*/ 1223915 h 6858000"/>
              <a:gd name="connsiteX38" fmla="*/ 6641519 w 7902311"/>
              <a:gd name="connsiteY38" fmla="*/ 1228301 h 6858000"/>
              <a:gd name="connsiteX39" fmla="*/ 6638308 w 7902311"/>
              <a:gd name="connsiteY39" fmla="*/ 1229482 h 6858000"/>
              <a:gd name="connsiteX40" fmla="*/ 6638439 w 7902311"/>
              <a:gd name="connsiteY40" fmla="*/ 1230827 h 6858000"/>
              <a:gd name="connsiteX41" fmla="*/ 6626400 w 7902311"/>
              <a:gd name="connsiteY41" fmla="*/ 1254761 h 6858000"/>
              <a:gd name="connsiteX42" fmla="*/ 6608489 w 7902311"/>
              <a:gd name="connsiteY42" fmla="*/ 1310783 h 6858000"/>
              <a:gd name="connsiteX43" fmla="*/ 6554688 w 7902311"/>
              <a:gd name="connsiteY43" fmla="*/ 1522084 h 6858000"/>
              <a:gd name="connsiteX44" fmla="*/ 6524950 w 7902311"/>
              <a:gd name="connsiteY44" fmla="*/ 1562296 h 6858000"/>
              <a:gd name="connsiteX45" fmla="*/ 6523467 w 7902311"/>
              <a:gd name="connsiteY45" fmla="*/ 1567378 h 6858000"/>
              <a:gd name="connsiteX46" fmla="*/ 6523887 w 7902311"/>
              <a:gd name="connsiteY46" fmla="*/ 1581350 h 6858000"/>
              <a:gd name="connsiteX47" fmla="*/ 6524782 w 7902311"/>
              <a:gd name="connsiteY47" fmla="*/ 1586621 h 6858000"/>
              <a:gd name="connsiteX48" fmla="*/ 6524524 w 7902311"/>
              <a:gd name="connsiteY48" fmla="*/ 1594298 h 6858000"/>
              <a:gd name="connsiteX49" fmla="*/ 6524282 w 7902311"/>
              <a:gd name="connsiteY49" fmla="*/ 1594484 h 6858000"/>
              <a:gd name="connsiteX50" fmla="*/ 6524500 w 7902311"/>
              <a:gd name="connsiteY50" fmla="*/ 1601685 h 6858000"/>
              <a:gd name="connsiteX51" fmla="*/ 6528527 w 7902311"/>
              <a:gd name="connsiteY51" fmla="*/ 1636988 h 6858000"/>
              <a:gd name="connsiteX52" fmla="*/ 6504715 w 7902311"/>
              <a:gd name="connsiteY52" fmla="*/ 1682992 h 6858000"/>
              <a:gd name="connsiteX53" fmla="*/ 6500241 w 7902311"/>
              <a:gd name="connsiteY53" fmla="*/ 1702136 h 6858000"/>
              <a:gd name="connsiteX54" fmla="*/ 6496598 w 7902311"/>
              <a:gd name="connsiteY54" fmla="*/ 1712332 h 6858000"/>
              <a:gd name="connsiteX55" fmla="*/ 6495561 w 7902311"/>
              <a:gd name="connsiteY55" fmla="*/ 1712948 h 6858000"/>
              <a:gd name="connsiteX56" fmla="*/ 6499540 w 7902311"/>
              <a:gd name="connsiteY56" fmla="*/ 1746792 h 6858000"/>
              <a:gd name="connsiteX57" fmla="*/ 6498179 w 7902311"/>
              <a:gd name="connsiteY57" fmla="*/ 1751246 h 6858000"/>
              <a:gd name="connsiteX58" fmla="*/ 6503189 w 7902311"/>
              <a:gd name="connsiteY58" fmla="*/ 1773360 h 6858000"/>
              <a:gd name="connsiteX59" fmla="*/ 6504488 w 7902311"/>
              <a:gd name="connsiteY59" fmla="*/ 1784755 h 6858000"/>
              <a:gd name="connsiteX60" fmla="*/ 6507513 w 7902311"/>
              <a:gd name="connsiteY60" fmla="*/ 1788030 h 6858000"/>
              <a:gd name="connsiteX61" fmla="*/ 6508079 w 7902311"/>
              <a:gd name="connsiteY61" fmla="*/ 1804824 h 6858000"/>
              <a:gd name="connsiteX62" fmla="*/ 6507145 w 7902311"/>
              <a:gd name="connsiteY62" fmla="*/ 1806732 h 6858000"/>
              <a:gd name="connsiteX63" fmla="*/ 6511342 w 7902311"/>
              <a:gd name="connsiteY63" fmla="*/ 1820662 h 6858000"/>
              <a:gd name="connsiteX64" fmla="*/ 6519368 w 7902311"/>
              <a:gd name="connsiteY64" fmla="*/ 1832434 h 6858000"/>
              <a:gd name="connsiteX65" fmla="*/ 6510087 w 7902311"/>
              <a:gd name="connsiteY65" fmla="*/ 1974931 h 6858000"/>
              <a:gd name="connsiteX66" fmla="*/ 6504751 w 7902311"/>
              <a:gd name="connsiteY66" fmla="*/ 2145620 h 6858000"/>
              <a:gd name="connsiteX67" fmla="*/ 6518268 w 7902311"/>
              <a:gd name="connsiteY67" fmla="*/ 2393943 h 6858000"/>
              <a:gd name="connsiteX68" fmla="*/ 6510250 w 7902311"/>
              <a:gd name="connsiteY68" fmla="*/ 2442912 h 6858000"/>
              <a:gd name="connsiteX69" fmla="*/ 6515092 w 7902311"/>
              <a:gd name="connsiteY69" fmla="*/ 2460453 h 6858000"/>
              <a:gd name="connsiteX70" fmla="*/ 6515037 w 7902311"/>
              <a:gd name="connsiteY70" fmla="*/ 2460806 h 6858000"/>
              <a:gd name="connsiteX71" fmla="*/ 6515482 w 7902311"/>
              <a:gd name="connsiteY71" fmla="*/ 2461434 h 6858000"/>
              <a:gd name="connsiteX72" fmla="*/ 6519175 w 7902311"/>
              <a:gd name="connsiteY72" fmla="*/ 2464722 h 6858000"/>
              <a:gd name="connsiteX73" fmla="*/ 6527620 w 7902311"/>
              <a:gd name="connsiteY73" fmla="*/ 2475030 h 6858000"/>
              <a:gd name="connsiteX74" fmla="*/ 6529563 w 7902311"/>
              <a:gd name="connsiteY74" fmla="*/ 2480106 h 6858000"/>
              <a:gd name="connsiteX75" fmla="*/ 6532500 w 7902311"/>
              <a:gd name="connsiteY75" fmla="*/ 2534899 h 6858000"/>
              <a:gd name="connsiteX76" fmla="*/ 6567027 w 7902311"/>
              <a:gd name="connsiteY76" fmla="*/ 2623133 h 6858000"/>
              <a:gd name="connsiteX77" fmla="*/ 6603966 w 7902311"/>
              <a:gd name="connsiteY77" fmla="*/ 2709132 h 6858000"/>
              <a:gd name="connsiteX78" fmla="*/ 6618677 w 7902311"/>
              <a:gd name="connsiteY78" fmla="*/ 2739609 h 6858000"/>
              <a:gd name="connsiteX79" fmla="*/ 6639006 w 7902311"/>
              <a:gd name="connsiteY79" fmla="*/ 2796846 h 6858000"/>
              <a:gd name="connsiteX80" fmla="*/ 6644661 w 7902311"/>
              <a:gd name="connsiteY80" fmla="*/ 2824862 h 6858000"/>
              <a:gd name="connsiteX81" fmla="*/ 6645536 w 7902311"/>
              <a:gd name="connsiteY81" fmla="*/ 2825781 h 6858000"/>
              <a:gd name="connsiteX82" fmla="*/ 6644011 w 7902311"/>
              <a:gd name="connsiteY82" fmla="*/ 2829288 h 6858000"/>
              <a:gd name="connsiteX83" fmla="*/ 6644970 w 7902311"/>
              <a:gd name="connsiteY83" fmla="*/ 2834510 h 6858000"/>
              <a:gd name="connsiteX84" fmla="*/ 6651604 w 7902311"/>
              <a:gd name="connsiteY84" fmla="*/ 2846800 h 6858000"/>
              <a:gd name="connsiteX85" fmla="*/ 6654759 w 7902311"/>
              <a:gd name="connsiteY85" fmla="*/ 2851093 h 6858000"/>
              <a:gd name="connsiteX86" fmla="*/ 6657966 w 7902311"/>
              <a:gd name="connsiteY86" fmla="*/ 2858070 h 6858000"/>
              <a:gd name="connsiteX87" fmla="*/ 6657837 w 7902311"/>
              <a:gd name="connsiteY87" fmla="*/ 2858346 h 6858000"/>
              <a:gd name="connsiteX88" fmla="*/ 6661254 w 7902311"/>
              <a:gd name="connsiteY88" fmla="*/ 2864679 h 6858000"/>
              <a:gd name="connsiteX89" fmla="*/ 6680643 w 7902311"/>
              <a:gd name="connsiteY89" fmla="*/ 2894353 h 6858000"/>
              <a:gd name="connsiteX90" fmla="*/ 6680113 w 7902311"/>
              <a:gd name="connsiteY90" fmla="*/ 2946457 h 6858000"/>
              <a:gd name="connsiteX91" fmla="*/ 6684720 w 7902311"/>
              <a:gd name="connsiteY91" fmla="*/ 2965627 h 6858000"/>
              <a:gd name="connsiteX92" fmla="*/ 6686053 w 7902311"/>
              <a:gd name="connsiteY92" fmla="*/ 2976418 h 6858000"/>
              <a:gd name="connsiteX93" fmla="*/ 6685409 w 7902311"/>
              <a:gd name="connsiteY93" fmla="*/ 2977449 h 6858000"/>
              <a:gd name="connsiteX94" fmla="*/ 6704102 w 7902311"/>
              <a:gd name="connsiteY94" fmla="*/ 3005842 h 6858000"/>
              <a:gd name="connsiteX95" fmla="*/ 6704888 w 7902311"/>
              <a:gd name="connsiteY95" fmla="*/ 3010448 h 6858000"/>
              <a:gd name="connsiteX96" fmla="*/ 6719239 w 7902311"/>
              <a:gd name="connsiteY96" fmla="*/ 3027885 h 6858000"/>
              <a:gd name="connsiteX97" fmla="*/ 6725496 w 7902311"/>
              <a:gd name="connsiteY97" fmla="*/ 3037464 h 6858000"/>
              <a:gd name="connsiteX98" fmla="*/ 6729651 w 7902311"/>
              <a:gd name="connsiteY98" fmla="*/ 3038996 h 6858000"/>
              <a:gd name="connsiteX99" fmla="*/ 6737676 w 7902311"/>
              <a:gd name="connsiteY99" fmla="*/ 3053733 h 6858000"/>
              <a:gd name="connsiteX100" fmla="*/ 6737700 w 7902311"/>
              <a:gd name="connsiteY100" fmla="*/ 3055869 h 6858000"/>
              <a:gd name="connsiteX101" fmla="*/ 6747665 w 7902311"/>
              <a:gd name="connsiteY101" fmla="*/ 3066373 h 6858000"/>
              <a:gd name="connsiteX102" fmla="*/ 6760064 w 7902311"/>
              <a:gd name="connsiteY102" fmla="*/ 3073177 h 6858000"/>
              <a:gd name="connsiteX103" fmla="*/ 6815656 w 7902311"/>
              <a:gd name="connsiteY103" fmla="*/ 3204760 h 6858000"/>
              <a:gd name="connsiteX104" fmla="*/ 6928090 w 7902311"/>
              <a:gd name="connsiteY104" fmla="*/ 3372843 h 6858000"/>
              <a:gd name="connsiteX105" fmla="*/ 7010616 w 7902311"/>
              <a:gd name="connsiteY105" fmla="*/ 3575278 h 6858000"/>
              <a:gd name="connsiteX106" fmla="*/ 7025436 w 7902311"/>
              <a:gd name="connsiteY106" fmla="*/ 3622733 h 6858000"/>
              <a:gd name="connsiteX107" fmla="*/ 7055248 w 7902311"/>
              <a:gd name="connsiteY107" fmla="*/ 3656229 h 6858000"/>
              <a:gd name="connsiteX108" fmla="*/ 7056764 w 7902311"/>
              <a:gd name="connsiteY108" fmla="*/ 3675471 h 6858000"/>
              <a:gd name="connsiteX109" fmla="*/ 7056841 w 7902311"/>
              <a:gd name="connsiteY109" fmla="*/ 3678883 h 6858000"/>
              <a:gd name="connsiteX110" fmla="*/ 7061158 w 7902311"/>
              <a:gd name="connsiteY110" fmla="*/ 3690549 h 6858000"/>
              <a:gd name="connsiteX111" fmla="*/ 7057368 w 7902311"/>
              <a:gd name="connsiteY111" fmla="*/ 3696308 h 6858000"/>
              <a:gd name="connsiteX112" fmla="*/ 7060275 w 7902311"/>
              <a:gd name="connsiteY112" fmla="*/ 3715640 h 6858000"/>
              <a:gd name="connsiteX113" fmla="*/ 7069615 w 7902311"/>
              <a:gd name="connsiteY113" fmla="*/ 3736429 h 6858000"/>
              <a:gd name="connsiteX114" fmla="*/ 7102245 w 7902311"/>
              <a:gd name="connsiteY114" fmla="*/ 3810557 h 6858000"/>
              <a:gd name="connsiteX115" fmla="*/ 7110633 w 7902311"/>
              <a:gd name="connsiteY115" fmla="*/ 3821134 h 6858000"/>
              <a:gd name="connsiteX116" fmla="*/ 7124008 w 7902311"/>
              <a:gd name="connsiteY116" fmla="*/ 3862564 h 6858000"/>
              <a:gd name="connsiteX117" fmla="*/ 7140680 w 7902311"/>
              <a:gd name="connsiteY117" fmla="*/ 4088638 h 6858000"/>
              <a:gd name="connsiteX118" fmla="*/ 7234038 w 7902311"/>
              <a:gd name="connsiteY118" fmla="*/ 4579511 h 6858000"/>
              <a:gd name="connsiteX119" fmla="*/ 7297609 w 7902311"/>
              <a:gd name="connsiteY119" fmla="*/ 4853262 h 6858000"/>
              <a:gd name="connsiteX120" fmla="*/ 7357024 w 7902311"/>
              <a:gd name="connsiteY120" fmla="*/ 4973536 h 6858000"/>
              <a:gd name="connsiteX121" fmla="*/ 7378956 w 7902311"/>
              <a:gd name="connsiteY121" fmla="*/ 5112085 h 6858000"/>
              <a:gd name="connsiteX122" fmla="*/ 7389804 w 7902311"/>
              <a:gd name="connsiteY122" fmla="*/ 5123497 h 6858000"/>
              <a:gd name="connsiteX123" fmla="*/ 7397197 w 7902311"/>
              <a:gd name="connsiteY123" fmla="*/ 5137025 h 6858000"/>
              <a:gd name="connsiteX124" fmla="*/ 7396654 w 7902311"/>
              <a:gd name="connsiteY124" fmla="*/ 5138880 h 6858000"/>
              <a:gd name="connsiteX125" fmla="*/ 7400948 w 7902311"/>
              <a:gd name="connsiteY125" fmla="*/ 5155200 h 6858000"/>
              <a:gd name="connsiteX126" fmla="*/ 7404781 w 7902311"/>
              <a:gd name="connsiteY126" fmla="*/ 5158375 h 6858000"/>
              <a:gd name="connsiteX127" fmla="*/ 7408632 w 7902311"/>
              <a:gd name="connsiteY127" fmla="*/ 5169448 h 6858000"/>
              <a:gd name="connsiteX128" fmla="*/ 7418667 w 7902311"/>
              <a:gd name="connsiteY128" fmla="*/ 5190924 h 6858000"/>
              <a:gd name="connsiteX129" fmla="*/ 7418252 w 7902311"/>
              <a:gd name="connsiteY129" fmla="*/ 5195257 h 6858000"/>
              <a:gd name="connsiteX130" fmla="*/ 7429817 w 7902311"/>
              <a:gd name="connsiteY130" fmla="*/ 5228139 h 6858000"/>
              <a:gd name="connsiteX131" fmla="*/ 7428887 w 7902311"/>
              <a:gd name="connsiteY131" fmla="*/ 5228745 h 6858000"/>
              <a:gd name="connsiteX132" fmla="*/ 7427393 w 7902311"/>
              <a:gd name="connsiteY132" fmla="*/ 5238668 h 6858000"/>
              <a:gd name="connsiteX133" fmla="*/ 7427023 w 7902311"/>
              <a:gd name="connsiteY133" fmla="*/ 5257295 h 6858000"/>
              <a:gd name="connsiteX134" fmla="*/ 7412708 w 7902311"/>
              <a:gd name="connsiteY134" fmla="*/ 5302100 h 6858000"/>
              <a:gd name="connsiteX135" fmla="*/ 7424642 w 7902311"/>
              <a:gd name="connsiteY135" fmla="*/ 5336400 h 6858000"/>
              <a:gd name="connsiteX136" fmla="*/ 7426456 w 7902311"/>
              <a:gd name="connsiteY136" fmla="*/ 5343400 h 6858000"/>
              <a:gd name="connsiteX137" fmla="*/ 7426249 w 7902311"/>
              <a:gd name="connsiteY137" fmla="*/ 5343580 h 6858000"/>
              <a:gd name="connsiteX138" fmla="*/ 7427679 w 7902311"/>
              <a:gd name="connsiteY138" fmla="*/ 5351044 h 6858000"/>
              <a:gd name="connsiteX139" fmla="*/ 7429764 w 7902311"/>
              <a:gd name="connsiteY139" fmla="*/ 5356163 h 6858000"/>
              <a:gd name="connsiteX140" fmla="*/ 7433283 w 7902311"/>
              <a:gd name="connsiteY140" fmla="*/ 5369744 h 6858000"/>
              <a:gd name="connsiteX141" fmla="*/ 7432881 w 7902311"/>
              <a:gd name="connsiteY141" fmla="*/ 5374688 h 6858000"/>
              <a:gd name="connsiteX142" fmla="*/ 7430395 w 7902311"/>
              <a:gd name="connsiteY142" fmla="*/ 5377039 h 6858000"/>
              <a:gd name="connsiteX143" fmla="*/ 7431045 w 7902311"/>
              <a:gd name="connsiteY143" fmla="*/ 5378223 h 6858000"/>
              <a:gd name="connsiteX144" fmla="*/ 7429409 w 7902311"/>
              <a:gd name="connsiteY144" fmla="*/ 5404966 h 6858000"/>
              <a:gd name="connsiteX145" fmla="*/ 7435018 w 7902311"/>
              <a:gd name="connsiteY145" fmla="*/ 5463512 h 6858000"/>
              <a:gd name="connsiteX146" fmla="*/ 7441968 w 7902311"/>
              <a:gd name="connsiteY146" fmla="*/ 5496420 h 6858000"/>
              <a:gd name="connsiteX147" fmla="*/ 7456920 w 7902311"/>
              <a:gd name="connsiteY147" fmla="*/ 5587240 h 6858000"/>
              <a:gd name="connsiteX148" fmla="*/ 7468817 w 7902311"/>
              <a:gd name="connsiteY148" fmla="*/ 5678917 h 6858000"/>
              <a:gd name="connsiteX149" fmla="*/ 7457328 w 7902311"/>
              <a:gd name="connsiteY149" fmla="*/ 5727596 h 6858000"/>
              <a:gd name="connsiteX150" fmla="*/ 7457967 w 7902311"/>
              <a:gd name="connsiteY150" fmla="*/ 5732850 h 6858000"/>
              <a:gd name="connsiteX151" fmla="*/ 7463856 w 7902311"/>
              <a:gd name="connsiteY151" fmla="*/ 5745527 h 6858000"/>
              <a:gd name="connsiteX152" fmla="*/ 7466757 w 7902311"/>
              <a:gd name="connsiteY152" fmla="*/ 5750018 h 6858000"/>
              <a:gd name="connsiteX153" fmla="*/ 7469544 w 7902311"/>
              <a:gd name="connsiteY153" fmla="*/ 5757177 h 6858000"/>
              <a:gd name="connsiteX154" fmla="*/ 7469396 w 7902311"/>
              <a:gd name="connsiteY154" fmla="*/ 5757443 h 6858000"/>
              <a:gd name="connsiteX155" fmla="*/ 7472433 w 7902311"/>
              <a:gd name="connsiteY155" fmla="*/ 5763977 h 6858000"/>
              <a:gd name="connsiteX156" fmla="*/ 7490042 w 7902311"/>
              <a:gd name="connsiteY156" fmla="*/ 5794837 h 6858000"/>
              <a:gd name="connsiteX157" fmla="*/ 7486282 w 7902311"/>
              <a:gd name="connsiteY157" fmla="*/ 5846502 h 6858000"/>
              <a:gd name="connsiteX158" fmla="*/ 7489710 w 7902311"/>
              <a:gd name="connsiteY158" fmla="*/ 5865860 h 6858000"/>
              <a:gd name="connsiteX159" fmla="*/ 7490380 w 7902311"/>
              <a:gd name="connsiteY159" fmla="*/ 5876666 h 6858000"/>
              <a:gd name="connsiteX160" fmla="*/ 7489671 w 7902311"/>
              <a:gd name="connsiteY160" fmla="*/ 5877642 h 6858000"/>
              <a:gd name="connsiteX161" fmla="*/ 7506660 w 7902311"/>
              <a:gd name="connsiteY161" fmla="*/ 5907181 h 6858000"/>
              <a:gd name="connsiteX162" fmla="*/ 7507163 w 7902311"/>
              <a:gd name="connsiteY162" fmla="*/ 5911810 h 6858000"/>
              <a:gd name="connsiteX163" fmla="*/ 7520481 w 7902311"/>
              <a:gd name="connsiteY163" fmla="*/ 5930161 h 6858000"/>
              <a:gd name="connsiteX164" fmla="*/ 7526165 w 7902311"/>
              <a:gd name="connsiteY164" fmla="*/ 5940122 h 6858000"/>
              <a:gd name="connsiteX165" fmla="*/ 7530235 w 7902311"/>
              <a:gd name="connsiteY165" fmla="*/ 5941942 h 6858000"/>
              <a:gd name="connsiteX166" fmla="*/ 7537373 w 7902311"/>
              <a:gd name="connsiteY166" fmla="*/ 5957154 h 6858000"/>
              <a:gd name="connsiteX167" fmla="*/ 7537265 w 7902311"/>
              <a:gd name="connsiteY167" fmla="*/ 5959276 h 6858000"/>
              <a:gd name="connsiteX168" fmla="*/ 7546611 w 7902311"/>
              <a:gd name="connsiteY168" fmla="*/ 5970427 h 6858000"/>
              <a:gd name="connsiteX169" fmla="*/ 7558626 w 7902311"/>
              <a:gd name="connsiteY169" fmla="*/ 5978084 h 6858000"/>
              <a:gd name="connsiteX170" fmla="*/ 7576458 w 7902311"/>
              <a:gd name="connsiteY170" fmla="*/ 6046176 h 6858000"/>
              <a:gd name="connsiteX171" fmla="*/ 7601763 w 7902311"/>
              <a:gd name="connsiteY171" fmla="*/ 6102716 h 6858000"/>
              <a:gd name="connsiteX172" fmla="*/ 7618323 w 7902311"/>
              <a:gd name="connsiteY172" fmla="*/ 6220955 h 6858000"/>
              <a:gd name="connsiteX173" fmla="*/ 7712535 w 7902311"/>
              <a:gd name="connsiteY173" fmla="*/ 6530860 h 6858000"/>
              <a:gd name="connsiteX174" fmla="*/ 7818766 w 7902311"/>
              <a:gd name="connsiteY174" fmla="*/ 6624123 h 6858000"/>
              <a:gd name="connsiteX175" fmla="*/ 7819952 w 7902311"/>
              <a:gd name="connsiteY175" fmla="*/ 6637517 h 6858000"/>
              <a:gd name="connsiteX176" fmla="*/ 7828033 w 7902311"/>
              <a:gd name="connsiteY176" fmla="*/ 6658828 h 6858000"/>
              <a:gd name="connsiteX177" fmla="*/ 7872158 w 7902311"/>
              <a:gd name="connsiteY177" fmla="*/ 6757651 h 6858000"/>
              <a:gd name="connsiteX178" fmla="*/ 7895288 w 7902311"/>
              <a:gd name="connsiteY178" fmla="*/ 6818176 h 6858000"/>
              <a:gd name="connsiteX179" fmla="*/ 7898936 w 7902311"/>
              <a:gd name="connsiteY179" fmla="*/ 6843360 h 6858000"/>
              <a:gd name="connsiteX180" fmla="*/ 7899580 w 7902311"/>
              <a:gd name="connsiteY180" fmla="*/ 6853227 h 6858000"/>
              <a:gd name="connsiteX181" fmla="*/ 7902311 w 7902311"/>
              <a:gd name="connsiteY181" fmla="*/ 6858000 h 6858000"/>
              <a:gd name="connsiteX182" fmla="*/ 2572056 w 7902311"/>
              <a:gd name="connsiteY182" fmla="*/ 6858000 h 6858000"/>
              <a:gd name="connsiteX183" fmla="*/ 543860 w 7902311"/>
              <a:gd name="connsiteY183" fmla="*/ 6858000 h 6858000"/>
              <a:gd name="connsiteX184" fmla="*/ 0 w 7902311"/>
              <a:gd name="connsiteY184" fmla="*/ 6858000 h 6858000"/>
              <a:gd name="connsiteX185" fmla="*/ 0 w 7902311"/>
              <a:gd name="connsiteY185"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07513 w 7902311"/>
              <a:gd name="connsiteY59" fmla="*/ 1788030 h 6858000"/>
              <a:gd name="connsiteX60" fmla="*/ 6508079 w 7902311"/>
              <a:gd name="connsiteY60" fmla="*/ 1804824 h 6858000"/>
              <a:gd name="connsiteX61" fmla="*/ 6507145 w 7902311"/>
              <a:gd name="connsiteY61" fmla="*/ 1806732 h 6858000"/>
              <a:gd name="connsiteX62" fmla="*/ 6511342 w 7902311"/>
              <a:gd name="connsiteY62" fmla="*/ 1820662 h 6858000"/>
              <a:gd name="connsiteX63" fmla="*/ 6519368 w 7902311"/>
              <a:gd name="connsiteY63" fmla="*/ 1832434 h 6858000"/>
              <a:gd name="connsiteX64" fmla="*/ 6510087 w 7902311"/>
              <a:gd name="connsiteY64" fmla="*/ 1974931 h 6858000"/>
              <a:gd name="connsiteX65" fmla="*/ 6504751 w 7902311"/>
              <a:gd name="connsiteY65" fmla="*/ 2145620 h 6858000"/>
              <a:gd name="connsiteX66" fmla="*/ 6518268 w 7902311"/>
              <a:gd name="connsiteY66" fmla="*/ 2393943 h 6858000"/>
              <a:gd name="connsiteX67" fmla="*/ 6510250 w 7902311"/>
              <a:gd name="connsiteY67" fmla="*/ 2442912 h 6858000"/>
              <a:gd name="connsiteX68" fmla="*/ 6515092 w 7902311"/>
              <a:gd name="connsiteY68" fmla="*/ 2460453 h 6858000"/>
              <a:gd name="connsiteX69" fmla="*/ 6515037 w 7902311"/>
              <a:gd name="connsiteY69" fmla="*/ 2460806 h 6858000"/>
              <a:gd name="connsiteX70" fmla="*/ 6515482 w 7902311"/>
              <a:gd name="connsiteY70" fmla="*/ 2461434 h 6858000"/>
              <a:gd name="connsiteX71" fmla="*/ 6519175 w 7902311"/>
              <a:gd name="connsiteY71" fmla="*/ 2464722 h 6858000"/>
              <a:gd name="connsiteX72" fmla="*/ 6527620 w 7902311"/>
              <a:gd name="connsiteY72" fmla="*/ 2475030 h 6858000"/>
              <a:gd name="connsiteX73" fmla="*/ 6529563 w 7902311"/>
              <a:gd name="connsiteY73" fmla="*/ 2480106 h 6858000"/>
              <a:gd name="connsiteX74" fmla="*/ 6532500 w 7902311"/>
              <a:gd name="connsiteY74" fmla="*/ 2534899 h 6858000"/>
              <a:gd name="connsiteX75" fmla="*/ 6567027 w 7902311"/>
              <a:gd name="connsiteY75" fmla="*/ 2623133 h 6858000"/>
              <a:gd name="connsiteX76" fmla="*/ 6603966 w 7902311"/>
              <a:gd name="connsiteY76" fmla="*/ 2709132 h 6858000"/>
              <a:gd name="connsiteX77" fmla="*/ 6618677 w 7902311"/>
              <a:gd name="connsiteY77" fmla="*/ 2739609 h 6858000"/>
              <a:gd name="connsiteX78" fmla="*/ 6639006 w 7902311"/>
              <a:gd name="connsiteY78" fmla="*/ 2796846 h 6858000"/>
              <a:gd name="connsiteX79" fmla="*/ 6644661 w 7902311"/>
              <a:gd name="connsiteY79" fmla="*/ 2824862 h 6858000"/>
              <a:gd name="connsiteX80" fmla="*/ 6645536 w 7902311"/>
              <a:gd name="connsiteY80" fmla="*/ 2825781 h 6858000"/>
              <a:gd name="connsiteX81" fmla="*/ 6644011 w 7902311"/>
              <a:gd name="connsiteY81" fmla="*/ 2829288 h 6858000"/>
              <a:gd name="connsiteX82" fmla="*/ 6644970 w 7902311"/>
              <a:gd name="connsiteY82" fmla="*/ 2834510 h 6858000"/>
              <a:gd name="connsiteX83" fmla="*/ 6651604 w 7902311"/>
              <a:gd name="connsiteY83" fmla="*/ 2846800 h 6858000"/>
              <a:gd name="connsiteX84" fmla="*/ 6654759 w 7902311"/>
              <a:gd name="connsiteY84" fmla="*/ 2851093 h 6858000"/>
              <a:gd name="connsiteX85" fmla="*/ 6657966 w 7902311"/>
              <a:gd name="connsiteY85" fmla="*/ 2858070 h 6858000"/>
              <a:gd name="connsiteX86" fmla="*/ 6657837 w 7902311"/>
              <a:gd name="connsiteY86" fmla="*/ 2858346 h 6858000"/>
              <a:gd name="connsiteX87" fmla="*/ 6661254 w 7902311"/>
              <a:gd name="connsiteY87" fmla="*/ 2864679 h 6858000"/>
              <a:gd name="connsiteX88" fmla="*/ 6680643 w 7902311"/>
              <a:gd name="connsiteY88" fmla="*/ 2894353 h 6858000"/>
              <a:gd name="connsiteX89" fmla="*/ 6680113 w 7902311"/>
              <a:gd name="connsiteY89" fmla="*/ 2946457 h 6858000"/>
              <a:gd name="connsiteX90" fmla="*/ 6684720 w 7902311"/>
              <a:gd name="connsiteY90" fmla="*/ 2965627 h 6858000"/>
              <a:gd name="connsiteX91" fmla="*/ 6686053 w 7902311"/>
              <a:gd name="connsiteY91" fmla="*/ 2976418 h 6858000"/>
              <a:gd name="connsiteX92" fmla="*/ 6685409 w 7902311"/>
              <a:gd name="connsiteY92" fmla="*/ 2977449 h 6858000"/>
              <a:gd name="connsiteX93" fmla="*/ 6704102 w 7902311"/>
              <a:gd name="connsiteY93" fmla="*/ 3005842 h 6858000"/>
              <a:gd name="connsiteX94" fmla="*/ 6704888 w 7902311"/>
              <a:gd name="connsiteY94" fmla="*/ 3010448 h 6858000"/>
              <a:gd name="connsiteX95" fmla="*/ 6719239 w 7902311"/>
              <a:gd name="connsiteY95" fmla="*/ 3027885 h 6858000"/>
              <a:gd name="connsiteX96" fmla="*/ 6725496 w 7902311"/>
              <a:gd name="connsiteY96" fmla="*/ 3037464 h 6858000"/>
              <a:gd name="connsiteX97" fmla="*/ 6729651 w 7902311"/>
              <a:gd name="connsiteY97" fmla="*/ 3038996 h 6858000"/>
              <a:gd name="connsiteX98" fmla="*/ 6737676 w 7902311"/>
              <a:gd name="connsiteY98" fmla="*/ 3053733 h 6858000"/>
              <a:gd name="connsiteX99" fmla="*/ 6737700 w 7902311"/>
              <a:gd name="connsiteY99" fmla="*/ 3055869 h 6858000"/>
              <a:gd name="connsiteX100" fmla="*/ 6747665 w 7902311"/>
              <a:gd name="connsiteY100" fmla="*/ 3066373 h 6858000"/>
              <a:gd name="connsiteX101" fmla="*/ 6760064 w 7902311"/>
              <a:gd name="connsiteY101" fmla="*/ 3073177 h 6858000"/>
              <a:gd name="connsiteX102" fmla="*/ 6815656 w 7902311"/>
              <a:gd name="connsiteY102" fmla="*/ 3204760 h 6858000"/>
              <a:gd name="connsiteX103" fmla="*/ 6928090 w 7902311"/>
              <a:gd name="connsiteY103" fmla="*/ 3372843 h 6858000"/>
              <a:gd name="connsiteX104" fmla="*/ 7010616 w 7902311"/>
              <a:gd name="connsiteY104" fmla="*/ 3575278 h 6858000"/>
              <a:gd name="connsiteX105" fmla="*/ 7025436 w 7902311"/>
              <a:gd name="connsiteY105" fmla="*/ 3622733 h 6858000"/>
              <a:gd name="connsiteX106" fmla="*/ 7055248 w 7902311"/>
              <a:gd name="connsiteY106" fmla="*/ 3656229 h 6858000"/>
              <a:gd name="connsiteX107" fmla="*/ 7056764 w 7902311"/>
              <a:gd name="connsiteY107" fmla="*/ 3675471 h 6858000"/>
              <a:gd name="connsiteX108" fmla="*/ 7056841 w 7902311"/>
              <a:gd name="connsiteY108" fmla="*/ 3678883 h 6858000"/>
              <a:gd name="connsiteX109" fmla="*/ 7061158 w 7902311"/>
              <a:gd name="connsiteY109" fmla="*/ 3690549 h 6858000"/>
              <a:gd name="connsiteX110" fmla="*/ 7057368 w 7902311"/>
              <a:gd name="connsiteY110" fmla="*/ 3696308 h 6858000"/>
              <a:gd name="connsiteX111" fmla="*/ 7060275 w 7902311"/>
              <a:gd name="connsiteY111" fmla="*/ 3715640 h 6858000"/>
              <a:gd name="connsiteX112" fmla="*/ 7069615 w 7902311"/>
              <a:gd name="connsiteY112" fmla="*/ 3736429 h 6858000"/>
              <a:gd name="connsiteX113" fmla="*/ 7102245 w 7902311"/>
              <a:gd name="connsiteY113" fmla="*/ 3810557 h 6858000"/>
              <a:gd name="connsiteX114" fmla="*/ 7110633 w 7902311"/>
              <a:gd name="connsiteY114" fmla="*/ 3821134 h 6858000"/>
              <a:gd name="connsiteX115" fmla="*/ 7124008 w 7902311"/>
              <a:gd name="connsiteY115" fmla="*/ 3862564 h 6858000"/>
              <a:gd name="connsiteX116" fmla="*/ 7140680 w 7902311"/>
              <a:gd name="connsiteY116" fmla="*/ 4088638 h 6858000"/>
              <a:gd name="connsiteX117" fmla="*/ 7234038 w 7902311"/>
              <a:gd name="connsiteY117" fmla="*/ 4579511 h 6858000"/>
              <a:gd name="connsiteX118" fmla="*/ 7297609 w 7902311"/>
              <a:gd name="connsiteY118" fmla="*/ 4853262 h 6858000"/>
              <a:gd name="connsiteX119" fmla="*/ 7357024 w 7902311"/>
              <a:gd name="connsiteY119" fmla="*/ 4973536 h 6858000"/>
              <a:gd name="connsiteX120" fmla="*/ 7378956 w 7902311"/>
              <a:gd name="connsiteY120" fmla="*/ 5112085 h 6858000"/>
              <a:gd name="connsiteX121" fmla="*/ 7389804 w 7902311"/>
              <a:gd name="connsiteY121" fmla="*/ 5123497 h 6858000"/>
              <a:gd name="connsiteX122" fmla="*/ 7397197 w 7902311"/>
              <a:gd name="connsiteY122" fmla="*/ 5137025 h 6858000"/>
              <a:gd name="connsiteX123" fmla="*/ 7396654 w 7902311"/>
              <a:gd name="connsiteY123" fmla="*/ 5138880 h 6858000"/>
              <a:gd name="connsiteX124" fmla="*/ 7400948 w 7902311"/>
              <a:gd name="connsiteY124" fmla="*/ 5155200 h 6858000"/>
              <a:gd name="connsiteX125" fmla="*/ 7404781 w 7902311"/>
              <a:gd name="connsiteY125" fmla="*/ 5158375 h 6858000"/>
              <a:gd name="connsiteX126" fmla="*/ 7408632 w 7902311"/>
              <a:gd name="connsiteY126" fmla="*/ 5169448 h 6858000"/>
              <a:gd name="connsiteX127" fmla="*/ 7418667 w 7902311"/>
              <a:gd name="connsiteY127" fmla="*/ 5190924 h 6858000"/>
              <a:gd name="connsiteX128" fmla="*/ 7418252 w 7902311"/>
              <a:gd name="connsiteY128" fmla="*/ 5195257 h 6858000"/>
              <a:gd name="connsiteX129" fmla="*/ 7429817 w 7902311"/>
              <a:gd name="connsiteY129" fmla="*/ 5228139 h 6858000"/>
              <a:gd name="connsiteX130" fmla="*/ 7428887 w 7902311"/>
              <a:gd name="connsiteY130" fmla="*/ 5228745 h 6858000"/>
              <a:gd name="connsiteX131" fmla="*/ 7427393 w 7902311"/>
              <a:gd name="connsiteY131" fmla="*/ 5238668 h 6858000"/>
              <a:gd name="connsiteX132" fmla="*/ 7427023 w 7902311"/>
              <a:gd name="connsiteY132" fmla="*/ 5257295 h 6858000"/>
              <a:gd name="connsiteX133" fmla="*/ 7412708 w 7902311"/>
              <a:gd name="connsiteY133" fmla="*/ 5302100 h 6858000"/>
              <a:gd name="connsiteX134" fmla="*/ 7424642 w 7902311"/>
              <a:gd name="connsiteY134" fmla="*/ 5336400 h 6858000"/>
              <a:gd name="connsiteX135" fmla="*/ 7426456 w 7902311"/>
              <a:gd name="connsiteY135" fmla="*/ 5343400 h 6858000"/>
              <a:gd name="connsiteX136" fmla="*/ 7426249 w 7902311"/>
              <a:gd name="connsiteY136" fmla="*/ 5343580 h 6858000"/>
              <a:gd name="connsiteX137" fmla="*/ 7427679 w 7902311"/>
              <a:gd name="connsiteY137" fmla="*/ 5351044 h 6858000"/>
              <a:gd name="connsiteX138" fmla="*/ 7429764 w 7902311"/>
              <a:gd name="connsiteY138" fmla="*/ 5356163 h 6858000"/>
              <a:gd name="connsiteX139" fmla="*/ 7433283 w 7902311"/>
              <a:gd name="connsiteY139" fmla="*/ 5369744 h 6858000"/>
              <a:gd name="connsiteX140" fmla="*/ 7432881 w 7902311"/>
              <a:gd name="connsiteY140" fmla="*/ 5374688 h 6858000"/>
              <a:gd name="connsiteX141" fmla="*/ 7430395 w 7902311"/>
              <a:gd name="connsiteY141" fmla="*/ 5377039 h 6858000"/>
              <a:gd name="connsiteX142" fmla="*/ 7431045 w 7902311"/>
              <a:gd name="connsiteY142" fmla="*/ 5378223 h 6858000"/>
              <a:gd name="connsiteX143" fmla="*/ 7429409 w 7902311"/>
              <a:gd name="connsiteY143" fmla="*/ 5404966 h 6858000"/>
              <a:gd name="connsiteX144" fmla="*/ 7435018 w 7902311"/>
              <a:gd name="connsiteY144" fmla="*/ 5463512 h 6858000"/>
              <a:gd name="connsiteX145" fmla="*/ 7441968 w 7902311"/>
              <a:gd name="connsiteY145" fmla="*/ 5496420 h 6858000"/>
              <a:gd name="connsiteX146" fmla="*/ 7456920 w 7902311"/>
              <a:gd name="connsiteY146" fmla="*/ 5587240 h 6858000"/>
              <a:gd name="connsiteX147" fmla="*/ 7468817 w 7902311"/>
              <a:gd name="connsiteY147" fmla="*/ 5678917 h 6858000"/>
              <a:gd name="connsiteX148" fmla="*/ 7457328 w 7902311"/>
              <a:gd name="connsiteY148" fmla="*/ 5727596 h 6858000"/>
              <a:gd name="connsiteX149" fmla="*/ 7457967 w 7902311"/>
              <a:gd name="connsiteY149" fmla="*/ 5732850 h 6858000"/>
              <a:gd name="connsiteX150" fmla="*/ 7463856 w 7902311"/>
              <a:gd name="connsiteY150" fmla="*/ 5745527 h 6858000"/>
              <a:gd name="connsiteX151" fmla="*/ 7466757 w 7902311"/>
              <a:gd name="connsiteY151" fmla="*/ 5750018 h 6858000"/>
              <a:gd name="connsiteX152" fmla="*/ 7469544 w 7902311"/>
              <a:gd name="connsiteY152" fmla="*/ 5757177 h 6858000"/>
              <a:gd name="connsiteX153" fmla="*/ 7469396 w 7902311"/>
              <a:gd name="connsiteY153" fmla="*/ 5757443 h 6858000"/>
              <a:gd name="connsiteX154" fmla="*/ 7472433 w 7902311"/>
              <a:gd name="connsiteY154" fmla="*/ 5763977 h 6858000"/>
              <a:gd name="connsiteX155" fmla="*/ 7490042 w 7902311"/>
              <a:gd name="connsiteY155" fmla="*/ 5794837 h 6858000"/>
              <a:gd name="connsiteX156" fmla="*/ 7486282 w 7902311"/>
              <a:gd name="connsiteY156" fmla="*/ 5846502 h 6858000"/>
              <a:gd name="connsiteX157" fmla="*/ 7489710 w 7902311"/>
              <a:gd name="connsiteY157" fmla="*/ 5865860 h 6858000"/>
              <a:gd name="connsiteX158" fmla="*/ 7490380 w 7902311"/>
              <a:gd name="connsiteY158" fmla="*/ 5876666 h 6858000"/>
              <a:gd name="connsiteX159" fmla="*/ 7489671 w 7902311"/>
              <a:gd name="connsiteY159" fmla="*/ 5877642 h 6858000"/>
              <a:gd name="connsiteX160" fmla="*/ 7506660 w 7902311"/>
              <a:gd name="connsiteY160" fmla="*/ 5907181 h 6858000"/>
              <a:gd name="connsiteX161" fmla="*/ 7507163 w 7902311"/>
              <a:gd name="connsiteY161" fmla="*/ 5911810 h 6858000"/>
              <a:gd name="connsiteX162" fmla="*/ 7520481 w 7902311"/>
              <a:gd name="connsiteY162" fmla="*/ 5930161 h 6858000"/>
              <a:gd name="connsiteX163" fmla="*/ 7526165 w 7902311"/>
              <a:gd name="connsiteY163" fmla="*/ 5940122 h 6858000"/>
              <a:gd name="connsiteX164" fmla="*/ 7530235 w 7902311"/>
              <a:gd name="connsiteY164" fmla="*/ 5941942 h 6858000"/>
              <a:gd name="connsiteX165" fmla="*/ 7537373 w 7902311"/>
              <a:gd name="connsiteY165" fmla="*/ 5957154 h 6858000"/>
              <a:gd name="connsiteX166" fmla="*/ 7537265 w 7902311"/>
              <a:gd name="connsiteY166" fmla="*/ 5959276 h 6858000"/>
              <a:gd name="connsiteX167" fmla="*/ 7546611 w 7902311"/>
              <a:gd name="connsiteY167" fmla="*/ 5970427 h 6858000"/>
              <a:gd name="connsiteX168" fmla="*/ 7558626 w 7902311"/>
              <a:gd name="connsiteY168" fmla="*/ 5978084 h 6858000"/>
              <a:gd name="connsiteX169" fmla="*/ 7576458 w 7902311"/>
              <a:gd name="connsiteY169" fmla="*/ 6046176 h 6858000"/>
              <a:gd name="connsiteX170" fmla="*/ 7601763 w 7902311"/>
              <a:gd name="connsiteY170" fmla="*/ 6102716 h 6858000"/>
              <a:gd name="connsiteX171" fmla="*/ 7618323 w 7902311"/>
              <a:gd name="connsiteY171" fmla="*/ 6220955 h 6858000"/>
              <a:gd name="connsiteX172" fmla="*/ 7712535 w 7902311"/>
              <a:gd name="connsiteY172" fmla="*/ 6530860 h 6858000"/>
              <a:gd name="connsiteX173" fmla="*/ 7818766 w 7902311"/>
              <a:gd name="connsiteY173" fmla="*/ 6624123 h 6858000"/>
              <a:gd name="connsiteX174" fmla="*/ 7819952 w 7902311"/>
              <a:gd name="connsiteY174" fmla="*/ 6637517 h 6858000"/>
              <a:gd name="connsiteX175" fmla="*/ 7828033 w 7902311"/>
              <a:gd name="connsiteY175" fmla="*/ 6658828 h 6858000"/>
              <a:gd name="connsiteX176" fmla="*/ 7872158 w 7902311"/>
              <a:gd name="connsiteY176" fmla="*/ 6757651 h 6858000"/>
              <a:gd name="connsiteX177" fmla="*/ 7895288 w 7902311"/>
              <a:gd name="connsiteY177" fmla="*/ 6818176 h 6858000"/>
              <a:gd name="connsiteX178" fmla="*/ 7898936 w 7902311"/>
              <a:gd name="connsiteY178" fmla="*/ 6843360 h 6858000"/>
              <a:gd name="connsiteX179" fmla="*/ 7899580 w 7902311"/>
              <a:gd name="connsiteY179" fmla="*/ 6853227 h 6858000"/>
              <a:gd name="connsiteX180" fmla="*/ 7902311 w 7902311"/>
              <a:gd name="connsiteY180" fmla="*/ 6858000 h 6858000"/>
              <a:gd name="connsiteX181" fmla="*/ 2572056 w 7902311"/>
              <a:gd name="connsiteY181" fmla="*/ 6858000 h 6858000"/>
              <a:gd name="connsiteX182" fmla="*/ 543860 w 7902311"/>
              <a:gd name="connsiteY182" fmla="*/ 6858000 h 6858000"/>
              <a:gd name="connsiteX183" fmla="*/ 0 w 7902311"/>
              <a:gd name="connsiteY183" fmla="*/ 6858000 h 6858000"/>
              <a:gd name="connsiteX184" fmla="*/ 0 w 7902311"/>
              <a:gd name="connsiteY184"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08079 w 7902311"/>
              <a:gd name="connsiteY59" fmla="*/ 1804824 h 6858000"/>
              <a:gd name="connsiteX60" fmla="*/ 6507145 w 7902311"/>
              <a:gd name="connsiteY60" fmla="*/ 1806732 h 6858000"/>
              <a:gd name="connsiteX61" fmla="*/ 6511342 w 7902311"/>
              <a:gd name="connsiteY61" fmla="*/ 1820662 h 6858000"/>
              <a:gd name="connsiteX62" fmla="*/ 6519368 w 7902311"/>
              <a:gd name="connsiteY62" fmla="*/ 1832434 h 6858000"/>
              <a:gd name="connsiteX63" fmla="*/ 6510087 w 7902311"/>
              <a:gd name="connsiteY63" fmla="*/ 1974931 h 6858000"/>
              <a:gd name="connsiteX64" fmla="*/ 6504751 w 7902311"/>
              <a:gd name="connsiteY64" fmla="*/ 2145620 h 6858000"/>
              <a:gd name="connsiteX65" fmla="*/ 6518268 w 7902311"/>
              <a:gd name="connsiteY65" fmla="*/ 2393943 h 6858000"/>
              <a:gd name="connsiteX66" fmla="*/ 6510250 w 7902311"/>
              <a:gd name="connsiteY66" fmla="*/ 2442912 h 6858000"/>
              <a:gd name="connsiteX67" fmla="*/ 6515092 w 7902311"/>
              <a:gd name="connsiteY67" fmla="*/ 2460453 h 6858000"/>
              <a:gd name="connsiteX68" fmla="*/ 6515037 w 7902311"/>
              <a:gd name="connsiteY68" fmla="*/ 2460806 h 6858000"/>
              <a:gd name="connsiteX69" fmla="*/ 6515482 w 7902311"/>
              <a:gd name="connsiteY69" fmla="*/ 2461434 h 6858000"/>
              <a:gd name="connsiteX70" fmla="*/ 6519175 w 7902311"/>
              <a:gd name="connsiteY70" fmla="*/ 2464722 h 6858000"/>
              <a:gd name="connsiteX71" fmla="*/ 6527620 w 7902311"/>
              <a:gd name="connsiteY71" fmla="*/ 2475030 h 6858000"/>
              <a:gd name="connsiteX72" fmla="*/ 6529563 w 7902311"/>
              <a:gd name="connsiteY72" fmla="*/ 2480106 h 6858000"/>
              <a:gd name="connsiteX73" fmla="*/ 6532500 w 7902311"/>
              <a:gd name="connsiteY73" fmla="*/ 2534899 h 6858000"/>
              <a:gd name="connsiteX74" fmla="*/ 6567027 w 7902311"/>
              <a:gd name="connsiteY74" fmla="*/ 2623133 h 6858000"/>
              <a:gd name="connsiteX75" fmla="*/ 6603966 w 7902311"/>
              <a:gd name="connsiteY75" fmla="*/ 2709132 h 6858000"/>
              <a:gd name="connsiteX76" fmla="*/ 6618677 w 7902311"/>
              <a:gd name="connsiteY76" fmla="*/ 2739609 h 6858000"/>
              <a:gd name="connsiteX77" fmla="*/ 6639006 w 7902311"/>
              <a:gd name="connsiteY77" fmla="*/ 2796846 h 6858000"/>
              <a:gd name="connsiteX78" fmla="*/ 6644661 w 7902311"/>
              <a:gd name="connsiteY78" fmla="*/ 2824862 h 6858000"/>
              <a:gd name="connsiteX79" fmla="*/ 6645536 w 7902311"/>
              <a:gd name="connsiteY79" fmla="*/ 2825781 h 6858000"/>
              <a:gd name="connsiteX80" fmla="*/ 6644011 w 7902311"/>
              <a:gd name="connsiteY80" fmla="*/ 2829288 h 6858000"/>
              <a:gd name="connsiteX81" fmla="*/ 6644970 w 7902311"/>
              <a:gd name="connsiteY81" fmla="*/ 2834510 h 6858000"/>
              <a:gd name="connsiteX82" fmla="*/ 6651604 w 7902311"/>
              <a:gd name="connsiteY82" fmla="*/ 2846800 h 6858000"/>
              <a:gd name="connsiteX83" fmla="*/ 6654759 w 7902311"/>
              <a:gd name="connsiteY83" fmla="*/ 2851093 h 6858000"/>
              <a:gd name="connsiteX84" fmla="*/ 6657966 w 7902311"/>
              <a:gd name="connsiteY84" fmla="*/ 2858070 h 6858000"/>
              <a:gd name="connsiteX85" fmla="*/ 6657837 w 7902311"/>
              <a:gd name="connsiteY85" fmla="*/ 2858346 h 6858000"/>
              <a:gd name="connsiteX86" fmla="*/ 6661254 w 7902311"/>
              <a:gd name="connsiteY86" fmla="*/ 2864679 h 6858000"/>
              <a:gd name="connsiteX87" fmla="*/ 6680643 w 7902311"/>
              <a:gd name="connsiteY87" fmla="*/ 2894353 h 6858000"/>
              <a:gd name="connsiteX88" fmla="*/ 6680113 w 7902311"/>
              <a:gd name="connsiteY88" fmla="*/ 2946457 h 6858000"/>
              <a:gd name="connsiteX89" fmla="*/ 6684720 w 7902311"/>
              <a:gd name="connsiteY89" fmla="*/ 2965627 h 6858000"/>
              <a:gd name="connsiteX90" fmla="*/ 6686053 w 7902311"/>
              <a:gd name="connsiteY90" fmla="*/ 2976418 h 6858000"/>
              <a:gd name="connsiteX91" fmla="*/ 6685409 w 7902311"/>
              <a:gd name="connsiteY91" fmla="*/ 2977449 h 6858000"/>
              <a:gd name="connsiteX92" fmla="*/ 6704102 w 7902311"/>
              <a:gd name="connsiteY92" fmla="*/ 3005842 h 6858000"/>
              <a:gd name="connsiteX93" fmla="*/ 6704888 w 7902311"/>
              <a:gd name="connsiteY93" fmla="*/ 3010448 h 6858000"/>
              <a:gd name="connsiteX94" fmla="*/ 6719239 w 7902311"/>
              <a:gd name="connsiteY94" fmla="*/ 3027885 h 6858000"/>
              <a:gd name="connsiteX95" fmla="*/ 6725496 w 7902311"/>
              <a:gd name="connsiteY95" fmla="*/ 3037464 h 6858000"/>
              <a:gd name="connsiteX96" fmla="*/ 6729651 w 7902311"/>
              <a:gd name="connsiteY96" fmla="*/ 3038996 h 6858000"/>
              <a:gd name="connsiteX97" fmla="*/ 6737676 w 7902311"/>
              <a:gd name="connsiteY97" fmla="*/ 3053733 h 6858000"/>
              <a:gd name="connsiteX98" fmla="*/ 6737700 w 7902311"/>
              <a:gd name="connsiteY98" fmla="*/ 3055869 h 6858000"/>
              <a:gd name="connsiteX99" fmla="*/ 6747665 w 7902311"/>
              <a:gd name="connsiteY99" fmla="*/ 3066373 h 6858000"/>
              <a:gd name="connsiteX100" fmla="*/ 6760064 w 7902311"/>
              <a:gd name="connsiteY100" fmla="*/ 3073177 h 6858000"/>
              <a:gd name="connsiteX101" fmla="*/ 6815656 w 7902311"/>
              <a:gd name="connsiteY101" fmla="*/ 3204760 h 6858000"/>
              <a:gd name="connsiteX102" fmla="*/ 6928090 w 7902311"/>
              <a:gd name="connsiteY102" fmla="*/ 3372843 h 6858000"/>
              <a:gd name="connsiteX103" fmla="*/ 7010616 w 7902311"/>
              <a:gd name="connsiteY103" fmla="*/ 3575278 h 6858000"/>
              <a:gd name="connsiteX104" fmla="*/ 7025436 w 7902311"/>
              <a:gd name="connsiteY104" fmla="*/ 3622733 h 6858000"/>
              <a:gd name="connsiteX105" fmla="*/ 7055248 w 7902311"/>
              <a:gd name="connsiteY105" fmla="*/ 3656229 h 6858000"/>
              <a:gd name="connsiteX106" fmla="*/ 7056764 w 7902311"/>
              <a:gd name="connsiteY106" fmla="*/ 3675471 h 6858000"/>
              <a:gd name="connsiteX107" fmla="*/ 7056841 w 7902311"/>
              <a:gd name="connsiteY107" fmla="*/ 3678883 h 6858000"/>
              <a:gd name="connsiteX108" fmla="*/ 7061158 w 7902311"/>
              <a:gd name="connsiteY108" fmla="*/ 3690549 h 6858000"/>
              <a:gd name="connsiteX109" fmla="*/ 7057368 w 7902311"/>
              <a:gd name="connsiteY109" fmla="*/ 3696308 h 6858000"/>
              <a:gd name="connsiteX110" fmla="*/ 7060275 w 7902311"/>
              <a:gd name="connsiteY110" fmla="*/ 3715640 h 6858000"/>
              <a:gd name="connsiteX111" fmla="*/ 7069615 w 7902311"/>
              <a:gd name="connsiteY111" fmla="*/ 3736429 h 6858000"/>
              <a:gd name="connsiteX112" fmla="*/ 7102245 w 7902311"/>
              <a:gd name="connsiteY112" fmla="*/ 3810557 h 6858000"/>
              <a:gd name="connsiteX113" fmla="*/ 7110633 w 7902311"/>
              <a:gd name="connsiteY113" fmla="*/ 3821134 h 6858000"/>
              <a:gd name="connsiteX114" fmla="*/ 7124008 w 7902311"/>
              <a:gd name="connsiteY114" fmla="*/ 3862564 h 6858000"/>
              <a:gd name="connsiteX115" fmla="*/ 7140680 w 7902311"/>
              <a:gd name="connsiteY115" fmla="*/ 4088638 h 6858000"/>
              <a:gd name="connsiteX116" fmla="*/ 7234038 w 7902311"/>
              <a:gd name="connsiteY116" fmla="*/ 4579511 h 6858000"/>
              <a:gd name="connsiteX117" fmla="*/ 7297609 w 7902311"/>
              <a:gd name="connsiteY117" fmla="*/ 4853262 h 6858000"/>
              <a:gd name="connsiteX118" fmla="*/ 7357024 w 7902311"/>
              <a:gd name="connsiteY118" fmla="*/ 4973536 h 6858000"/>
              <a:gd name="connsiteX119" fmla="*/ 7378956 w 7902311"/>
              <a:gd name="connsiteY119" fmla="*/ 5112085 h 6858000"/>
              <a:gd name="connsiteX120" fmla="*/ 7389804 w 7902311"/>
              <a:gd name="connsiteY120" fmla="*/ 5123497 h 6858000"/>
              <a:gd name="connsiteX121" fmla="*/ 7397197 w 7902311"/>
              <a:gd name="connsiteY121" fmla="*/ 5137025 h 6858000"/>
              <a:gd name="connsiteX122" fmla="*/ 7396654 w 7902311"/>
              <a:gd name="connsiteY122" fmla="*/ 5138880 h 6858000"/>
              <a:gd name="connsiteX123" fmla="*/ 7400948 w 7902311"/>
              <a:gd name="connsiteY123" fmla="*/ 5155200 h 6858000"/>
              <a:gd name="connsiteX124" fmla="*/ 7404781 w 7902311"/>
              <a:gd name="connsiteY124" fmla="*/ 5158375 h 6858000"/>
              <a:gd name="connsiteX125" fmla="*/ 7408632 w 7902311"/>
              <a:gd name="connsiteY125" fmla="*/ 5169448 h 6858000"/>
              <a:gd name="connsiteX126" fmla="*/ 7418667 w 7902311"/>
              <a:gd name="connsiteY126" fmla="*/ 5190924 h 6858000"/>
              <a:gd name="connsiteX127" fmla="*/ 7418252 w 7902311"/>
              <a:gd name="connsiteY127" fmla="*/ 5195257 h 6858000"/>
              <a:gd name="connsiteX128" fmla="*/ 7429817 w 7902311"/>
              <a:gd name="connsiteY128" fmla="*/ 5228139 h 6858000"/>
              <a:gd name="connsiteX129" fmla="*/ 7428887 w 7902311"/>
              <a:gd name="connsiteY129" fmla="*/ 5228745 h 6858000"/>
              <a:gd name="connsiteX130" fmla="*/ 7427393 w 7902311"/>
              <a:gd name="connsiteY130" fmla="*/ 5238668 h 6858000"/>
              <a:gd name="connsiteX131" fmla="*/ 7427023 w 7902311"/>
              <a:gd name="connsiteY131" fmla="*/ 5257295 h 6858000"/>
              <a:gd name="connsiteX132" fmla="*/ 7412708 w 7902311"/>
              <a:gd name="connsiteY132" fmla="*/ 5302100 h 6858000"/>
              <a:gd name="connsiteX133" fmla="*/ 7424642 w 7902311"/>
              <a:gd name="connsiteY133" fmla="*/ 5336400 h 6858000"/>
              <a:gd name="connsiteX134" fmla="*/ 7426456 w 7902311"/>
              <a:gd name="connsiteY134" fmla="*/ 5343400 h 6858000"/>
              <a:gd name="connsiteX135" fmla="*/ 7426249 w 7902311"/>
              <a:gd name="connsiteY135" fmla="*/ 5343580 h 6858000"/>
              <a:gd name="connsiteX136" fmla="*/ 7427679 w 7902311"/>
              <a:gd name="connsiteY136" fmla="*/ 5351044 h 6858000"/>
              <a:gd name="connsiteX137" fmla="*/ 7429764 w 7902311"/>
              <a:gd name="connsiteY137" fmla="*/ 5356163 h 6858000"/>
              <a:gd name="connsiteX138" fmla="*/ 7433283 w 7902311"/>
              <a:gd name="connsiteY138" fmla="*/ 5369744 h 6858000"/>
              <a:gd name="connsiteX139" fmla="*/ 7432881 w 7902311"/>
              <a:gd name="connsiteY139" fmla="*/ 5374688 h 6858000"/>
              <a:gd name="connsiteX140" fmla="*/ 7430395 w 7902311"/>
              <a:gd name="connsiteY140" fmla="*/ 5377039 h 6858000"/>
              <a:gd name="connsiteX141" fmla="*/ 7431045 w 7902311"/>
              <a:gd name="connsiteY141" fmla="*/ 5378223 h 6858000"/>
              <a:gd name="connsiteX142" fmla="*/ 7429409 w 7902311"/>
              <a:gd name="connsiteY142" fmla="*/ 5404966 h 6858000"/>
              <a:gd name="connsiteX143" fmla="*/ 7435018 w 7902311"/>
              <a:gd name="connsiteY143" fmla="*/ 5463512 h 6858000"/>
              <a:gd name="connsiteX144" fmla="*/ 7441968 w 7902311"/>
              <a:gd name="connsiteY144" fmla="*/ 5496420 h 6858000"/>
              <a:gd name="connsiteX145" fmla="*/ 7456920 w 7902311"/>
              <a:gd name="connsiteY145" fmla="*/ 5587240 h 6858000"/>
              <a:gd name="connsiteX146" fmla="*/ 7468817 w 7902311"/>
              <a:gd name="connsiteY146" fmla="*/ 5678917 h 6858000"/>
              <a:gd name="connsiteX147" fmla="*/ 7457328 w 7902311"/>
              <a:gd name="connsiteY147" fmla="*/ 5727596 h 6858000"/>
              <a:gd name="connsiteX148" fmla="*/ 7457967 w 7902311"/>
              <a:gd name="connsiteY148" fmla="*/ 5732850 h 6858000"/>
              <a:gd name="connsiteX149" fmla="*/ 7463856 w 7902311"/>
              <a:gd name="connsiteY149" fmla="*/ 5745527 h 6858000"/>
              <a:gd name="connsiteX150" fmla="*/ 7466757 w 7902311"/>
              <a:gd name="connsiteY150" fmla="*/ 5750018 h 6858000"/>
              <a:gd name="connsiteX151" fmla="*/ 7469544 w 7902311"/>
              <a:gd name="connsiteY151" fmla="*/ 5757177 h 6858000"/>
              <a:gd name="connsiteX152" fmla="*/ 7469396 w 7902311"/>
              <a:gd name="connsiteY152" fmla="*/ 5757443 h 6858000"/>
              <a:gd name="connsiteX153" fmla="*/ 7472433 w 7902311"/>
              <a:gd name="connsiteY153" fmla="*/ 5763977 h 6858000"/>
              <a:gd name="connsiteX154" fmla="*/ 7490042 w 7902311"/>
              <a:gd name="connsiteY154" fmla="*/ 5794837 h 6858000"/>
              <a:gd name="connsiteX155" fmla="*/ 7486282 w 7902311"/>
              <a:gd name="connsiteY155" fmla="*/ 5846502 h 6858000"/>
              <a:gd name="connsiteX156" fmla="*/ 7489710 w 7902311"/>
              <a:gd name="connsiteY156" fmla="*/ 5865860 h 6858000"/>
              <a:gd name="connsiteX157" fmla="*/ 7490380 w 7902311"/>
              <a:gd name="connsiteY157" fmla="*/ 5876666 h 6858000"/>
              <a:gd name="connsiteX158" fmla="*/ 7489671 w 7902311"/>
              <a:gd name="connsiteY158" fmla="*/ 5877642 h 6858000"/>
              <a:gd name="connsiteX159" fmla="*/ 7506660 w 7902311"/>
              <a:gd name="connsiteY159" fmla="*/ 5907181 h 6858000"/>
              <a:gd name="connsiteX160" fmla="*/ 7507163 w 7902311"/>
              <a:gd name="connsiteY160" fmla="*/ 5911810 h 6858000"/>
              <a:gd name="connsiteX161" fmla="*/ 7520481 w 7902311"/>
              <a:gd name="connsiteY161" fmla="*/ 5930161 h 6858000"/>
              <a:gd name="connsiteX162" fmla="*/ 7526165 w 7902311"/>
              <a:gd name="connsiteY162" fmla="*/ 5940122 h 6858000"/>
              <a:gd name="connsiteX163" fmla="*/ 7530235 w 7902311"/>
              <a:gd name="connsiteY163" fmla="*/ 5941942 h 6858000"/>
              <a:gd name="connsiteX164" fmla="*/ 7537373 w 7902311"/>
              <a:gd name="connsiteY164" fmla="*/ 5957154 h 6858000"/>
              <a:gd name="connsiteX165" fmla="*/ 7537265 w 7902311"/>
              <a:gd name="connsiteY165" fmla="*/ 5959276 h 6858000"/>
              <a:gd name="connsiteX166" fmla="*/ 7546611 w 7902311"/>
              <a:gd name="connsiteY166" fmla="*/ 5970427 h 6858000"/>
              <a:gd name="connsiteX167" fmla="*/ 7558626 w 7902311"/>
              <a:gd name="connsiteY167" fmla="*/ 5978084 h 6858000"/>
              <a:gd name="connsiteX168" fmla="*/ 7576458 w 7902311"/>
              <a:gd name="connsiteY168" fmla="*/ 6046176 h 6858000"/>
              <a:gd name="connsiteX169" fmla="*/ 7601763 w 7902311"/>
              <a:gd name="connsiteY169" fmla="*/ 6102716 h 6858000"/>
              <a:gd name="connsiteX170" fmla="*/ 7618323 w 7902311"/>
              <a:gd name="connsiteY170" fmla="*/ 6220955 h 6858000"/>
              <a:gd name="connsiteX171" fmla="*/ 7712535 w 7902311"/>
              <a:gd name="connsiteY171" fmla="*/ 6530860 h 6858000"/>
              <a:gd name="connsiteX172" fmla="*/ 7818766 w 7902311"/>
              <a:gd name="connsiteY172" fmla="*/ 6624123 h 6858000"/>
              <a:gd name="connsiteX173" fmla="*/ 7819952 w 7902311"/>
              <a:gd name="connsiteY173" fmla="*/ 6637517 h 6858000"/>
              <a:gd name="connsiteX174" fmla="*/ 7828033 w 7902311"/>
              <a:gd name="connsiteY174" fmla="*/ 6658828 h 6858000"/>
              <a:gd name="connsiteX175" fmla="*/ 7872158 w 7902311"/>
              <a:gd name="connsiteY175" fmla="*/ 6757651 h 6858000"/>
              <a:gd name="connsiteX176" fmla="*/ 7895288 w 7902311"/>
              <a:gd name="connsiteY176" fmla="*/ 6818176 h 6858000"/>
              <a:gd name="connsiteX177" fmla="*/ 7898936 w 7902311"/>
              <a:gd name="connsiteY177" fmla="*/ 6843360 h 6858000"/>
              <a:gd name="connsiteX178" fmla="*/ 7899580 w 7902311"/>
              <a:gd name="connsiteY178" fmla="*/ 6853227 h 6858000"/>
              <a:gd name="connsiteX179" fmla="*/ 7902311 w 7902311"/>
              <a:gd name="connsiteY179" fmla="*/ 6858000 h 6858000"/>
              <a:gd name="connsiteX180" fmla="*/ 2572056 w 7902311"/>
              <a:gd name="connsiteY180" fmla="*/ 6858000 h 6858000"/>
              <a:gd name="connsiteX181" fmla="*/ 543860 w 7902311"/>
              <a:gd name="connsiteY181" fmla="*/ 6858000 h 6858000"/>
              <a:gd name="connsiteX182" fmla="*/ 0 w 7902311"/>
              <a:gd name="connsiteY182" fmla="*/ 6858000 h 6858000"/>
              <a:gd name="connsiteX183" fmla="*/ 0 w 7902311"/>
              <a:gd name="connsiteY183"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07145 w 7902311"/>
              <a:gd name="connsiteY59" fmla="*/ 1806732 h 6858000"/>
              <a:gd name="connsiteX60" fmla="*/ 6511342 w 7902311"/>
              <a:gd name="connsiteY60" fmla="*/ 1820662 h 6858000"/>
              <a:gd name="connsiteX61" fmla="*/ 6519368 w 7902311"/>
              <a:gd name="connsiteY61" fmla="*/ 1832434 h 6858000"/>
              <a:gd name="connsiteX62" fmla="*/ 6510087 w 7902311"/>
              <a:gd name="connsiteY62" fmla="*/ 1974931 h 6858000"/>
              <a:gd name="connsiteX63" fmla="*/ 6504751 w 7902311"/>
              <a:gd name="connsiteY63" fmla="*/ 2145620 h 6858000"/>
              <a:gd name="connsiteX64" fmla="*/ 6518268 w 7902311"/>
              <a:gd name="connsiteY64" fmla="*/ 2393943 h 6858000"/>
              <a:gd name="connsiteX65" fmla="*/ 6510250 w 7902311"/>
              <a:gd name="connsiteY65" fmla="*/ 2442912 h 6858000"/>
              <a:gd name="connsiteX66" fmla="*/ 6515092 w 7902311"/>
              <a:gd name="connsiteY66" fmla="*/ 2460453 h 6858000"/>
              <a:gd name="connsiteX67" fmla="*/ 6515037 w 7902311"/>
              <a:gd name="connsiteY67" fmla="*/ 2460806 h 6858000"/>
              <a:gd name="connsiteX68" fmla="*/ 6515482 w 7902311"/>
              <a:gd name="connsiteY68" fmla="*/ 2461434 h 6858000"/>
              <a:gd name="connsiteX69" fmla="*/ 6519175 w 7902311"/>
              <a:gd name="connsiteY69" fmla="*/ 2464722 h 6858000"/>
              <a:gd name="connsiteX70" fmla="*/ 6527620 w 7902311"/>
              <a:gd name="connsiteY70" fmla="*/ 2475030 h 6858000"/>
              <a:gd name="connsiteX71" fmla="*/ 6529563 w 7902311"/>
              <a:gd name="connsiteY71" fmla="*/ 2480106 h 6858000"/>
              <a:gd name="connsiteX72" fmla="*/ 6532500 w 7902311"/>
              <a:gd name="connsiteY72" fmla="*/ 2534899 h 6858000"/>
              <a:gd name="connsiteX73" fmla="*/ 6567027 w 7902311"/>
              <a:gd name="connsiteY73" fmla="*/ 2623133 h 6858000"/>
              <a:gd name="connsiteX74" fmla="*/ 6603966 w 7902311"/>
              <a:gd name="connsiteY74" fmla="*/ 2709132 h 6858000"/>
              <a:gd name="connsiteX75" fmla="*/ 6618677 w 7902311"/>
              <a:gd name="connsiteY75" fmla="*/ 2739609 h 6858000"/>
              <a:gd name="connsiteX76" fmla="*/ 6639006 w 7902311"/>
              <a:gd name="connsiteY76" fmla="*/ 2796846 h 6858000"/>
              <a:gd name="connsiteX77" fmla="*/ 6644661 w 7902311"/>
              <a:gd name="connsiteY77" fmla="*/ 2824862 h 6858000"/>
              <a:gd name="connsiteX78" fmla="*/ 6645536 w 7902311"/>
              <a:gd name="connsiteY78" fmla="*/ 2825781 h 6858000"/>
              <a:gd name="connsiteX79" fmla="*/ 6644011 w 7902311"/>
              <a:gd name="connsiteY79" fmla="*/ 2829288 h 6858000"/>
              <a:gd name="connsiteX80" fmla="*/ 6644970 w 7902311"/>
              <a:gd name="connsiteY80" fmla="*/ 2834510 h 6858000"/>
              <a:gd name="connsiteX81" fmla="*/ 6651604 w 7902311"/>
              <a:gd name="connsiteY81" fmla="*/ 2846800 h 6858000"/>
              <a:gd name="connsiteX82" fmla="*/ 6654759 w 7902311"/>
              <a:gd name="connsiteY82" fmla="*/ 2851093 h 6858000"/>
              <a:gd name="connsiteX83" fmla="*/ 6657966 w 7902311"/>
              <a:gd name="connsiteY83" fmla="*/ 2858070 h 6858000"/>
              <a:gd name="connsiteX84" fmla="*/ 6657837 w 7902311"/>
              <a:gd name="connsiteY84" fmla="*/ 2858346 h 6858000"/>
              <a:gd name="connsiteX85" fmla="*/ 6661254 w 7902311"/>
              <a:gd name="connsiteY85" fmla="*/ 2864679 h 6858000"/>
              <a:gd name="connsiteX86" fmla="*/ 6680643 w 7902311"/>
              <a:gd name="connsiteY86" fmla="*/ 2894353 h 6858000"/>
              <a:gd name="connsiteX87" fmla="*/ 6680113 w 7902311"/>
              <a:gd name="connsiteY87" fmla="*/ 2946457 h 6858000"/>
              <a:gd name="connsiteX88" fmla="*/ 6684720 w 7902311"/>
              <a:gd name="connsiteY88" fmla="*/ 2965627 h 6858000"/>
              <a:gd name="connsiteX89" fmla="*/ 6686053 w 7902311"/>
              <a:gd name="connsiteY89" fmla="*/ 2976418 h 6858000"/>
              <a:gd name="connsiteX90" fmla="*/ 6685409 w 7902311"/>
              <a:gd name="connsiteY90" fmla="*/ 2977449 h 6858000"/>
              <a:gd name="connsiteX91" fmla="*/ 6704102 w 7902311"/>
              <a:gd name="connsiteY91" fmla="*/ 3005842 h 6858000"/>
              <a:gd name="connsiteX92" fmla="*/ 6704888 w 7902311"/>
              <a:gd name="connsiteY92" fmla="*/ 3010448 h 6858000"/>
              <a:gd name="connsiteX93" fmla="*/ 6719239 w 7902311"/>
              <a:gd name="connsiteY93" fmla="*/ 3027885 h 6858000"/>
              <a:gd name="connsiteX94" fmla="*/ 6725496 w 7902311"/>
              <a:gd name="connsiteY94" fmla="*/ 3037464 h 6858000"/>
              <a:gd name="connsiteX95" fmla="*/ 6729651 w 7902311"/>
              <a:gd name="connsiteY95" fmla="*/ 3038996 h 6858000"/>
              <a:gd name="connsiteX96" fmla="*/ 6737676 w 7902311"/>
              <a:gd name="connsiteY96" fmla="*/ 3053733 h 6858000"/>
              <a:gd name="connsiteX97" fmla="*/ 6737700 w 7902311"/>
              <a:gd name="connsiteY97" fmla="*/ 3055869 h 6858000"/>
              <a:gd name="connsiteX98" fmla="*/ 6747665 w 7902311"/>
              <a:gd name="connsiteY98" fmla="*/ 3066373 h 6858000"/>
              <a:gd name="connsiteX99" fmla="*/ 6760064 w 7902311"/>
              <a:gd name="connsiteY99" fmla="*/ 3073177 h 6858000"/>
              <a:gd name="connsiteX100" fmla="*/ 6815656 w 7902311"/>
              <a:gd name="connsiteY100" fmla="*/ 3204760 h 6858000"/>
              <a:gd name="connsiteX101" fmla="*/ 6928090 w 7902311"/>
              <a:gd name="connsiteY101" fmla="*/ 3372843 h 6858000"/>
              <a:gd name="connsiteX102" fmla="*/ 7010616 w 7902311"/>
              <a:gd name="connsiteY102" fmla="*/ 3575278 h 6858000"/>
              <a:gd name="connsiteX103" fmla="*/ 7025436 w 7902311"/>
              <a:gd name="connsiteY103" fmla="*/ 3622733 h 6858000"/>
              <a:gd name="connsiteX104" fmla="*/ 7055248 w 7902311"/>
              <a:gd name="connsiteY104" fmla="*/ 3656229 h 6858000"/>
              <a:gd name="connsiteX105" fmla="*/ 7056764 w 7902311"/>
              <a:gd name="connsiteY105" fmla="*/ 3675471 h 6858000"/>
              <a:gd name="connsiteX106" fmla="*/ 7056841 w 7902311"/>
              <a:gd name="connsiteY106" fmla="*/ 3678883 h 6858000"/>
              <a:gd name="connsiteX107" fmla="*/ 7061158 w 7902311"/>
              <a:gd name="connsiteY107" fmla="*/ 3690549 h 6858000"/>
              <a:gd name="connsiteX108" fmla="*/ 7057368 w 7902311"/>
              <a:gd name="connsiteY108" fmla="*/ 3696308 h 6858000"/>
              <a:gd name="connsiteX109" fmla="*/ 7060275 w 7902311"/>
              <a:gd name="connsiteY109" fmla="*/ 3715640 h 6858000"/>
              <a:gd name="connsiteX110" fmla="*/ 7069615 w 7902311"/>
              <a:gd name="connsiteY110" fmla="*/ 3736429 h 6858000"/>
              <a:gd name="connsiteX111" fmla="*/ 7102245 w 7902311"/>
              <a:gd name="connsiteY111" fmla="*/ 3810557 h 6858000"/>
              <a:gd name="connsiteX112" fmla="*/ 7110633 w 7902311"/>
              <a:gd name="connsiteY112" fmla="*/ 3821134 h 6858000"/>
              <a:gd name="connsiteX113" fmla="*/ 7124008 w 7902311"/>
              <a:gd name="connsiteY113" fmla="*/ 3862564 h 6858000"/>
              <a:gd name="connsiteX114" fmla="*/ 7140680 w 7902311"/>
              <a:gd name="connsiteY114" fmla="*/ 4088638 h 6858000"/>
              <a:gd name="connsiteX115" fmla="*/ 7234038 w 7902311"/>
              <a:gd name="connsiteY115" fmla="*/ 4579511 h 6858000"/>
              <a:gd name="connsiteX116" fmla="*/ 7297609 w 7902311"/>
              <a:gd name="connsiteY116" fmla="*/ 4853262 h 6858000"/>
              <a:gd name="connsiteX117" fmla="*/ 7357024 w 7902311"/>
              <a:gd name="connsiteY117" fmla="*/ 4973536 h 6858000"/>
              <a:gd name="connsiteX118" fmla="*/ 7378956 w 7902311"/>
              <a:gd name="connsiteY118" fmla="*/ 5112085 h 6858000"/>
              <a:gd name="connsiteX119" fmla="*/ 7389804 w 7902311"/>
              <a:gd name="connsiteY119" fmla="*/ 5123497 h 6858000"/>
              <a:gd name="connsiteX120" fmla="*/ 7397197 w 7902311"/>
              <a:gd name="connsiteY120" fmla="*/ 5137025 h 6858000"/>
              <a:gd name="connsiteX121" fmla="*/ 7396654 w 7902311"/>
              <a:gd name="connsiteY121" fmla="*/ 5138880 h 6858000"/>
              <a:gd name="connsiteX122" fmla="*/ 7400948 w 7902311"/>
              <a:gd name="connsiteY122" fmla="*/ 5155200 h 6858000"/>
              <a:gd name="connsiteX123" fmla="*/ 7404781 w 7902311"/>
              <a:gd name="connsiteY123" fmla="*/ 5158375 h 6858000"/>
              <a:gd name="connsiteX124" fmla="*/ 7408632 w 7902311"/>
              <a:gd name="connsiteY124" fmla="*/ 5169448 h 6858000"/>
              <a:gd name="connsiteX125" fmla="*/ 7418667 w 7902311"/>
              <a:gd name="connsiteY125" fmla="*/ 5190924 h 6858000"/>
              <a:gd name="connsiteX126" fmla="*/ 7418252 w 7902311"/>
              <a:gd name="connsiteY126" fmla="*/ 5195257 h 6858000"/>
              <a:gd name="connsiteX127" fmla="*/ 7429817 w 7902311"/>
              <a:gd name="connsiteY127" fmla="*/ 5228139 h 6858000"/>
              <a:gd name="connsiteX128" fmla="*/ 7428887 w 7902311"/>
              <a:gd name="connsiteY128" fmla="*/ 5228745 h 6858000"/>
              <a:gd name="connsiteX129" fmla="*/ 7427393 w 7902311"/>
              <a:gd name="connsiteY129" fmla="*/ 5238668 h 6858000"/>
              <a:gd name="connsiteX130" fmla="*/ 7427023 w 7902311"/>
              <a:gd name="connsiteY130" fmla="*/ 5257295 h 6858000"/>
              <a:gd name="connsiteX131" fmla="*/ 7412708 w 7902311"/>
              <a:gd name="connsiteY131" fmla="*/ 5302100 h 6858000"/>
              <a:gd name="connsiteX132" fmla="*/ 7424642 w 7902311"/>
              <a:gd name="connsiteY132" fmla="*/ 5336400 h 6858000"/>
              <a:gd name="connsiteX133" fmla="*/ 7426456 w 7902311"/>
              <a:gd name="connsiteY133" fmla="*/ 5343400 h 6858000"/>
              <a:gd name="connsiteX134" fmla="*/ 7426249 w 7902311"/>
              <a:gd name="connsiteY134" fmla="*/ 5343580 h 6858000"/>
              <a:gd name="connsiteX135" fmla="*/ 7427679 w 7902311"/>
              <a:gd name="connsiteY135" fmla="*/ 5351044 h 6858000"/>
              <a:gd name="connsiteX136" fmla="*/ 7429764 w 7902311"/>
              <a:gd name="connsiteY136" fmla="*/ 5356163 h 6858000"/>
              <a:gd name="connsiteX137" fmla="*/ 7433283 w 7902311"/>
              <a:gd name="connsiteY137" fmla="*/ 5369744 h 6858000"/>
              <a:gd name="connsiteX138" fmla="*/ 7432881 w 7902311"/>
              <a:gd name="connsiteY138" fmla="*/ 5374688 h 6858000"/>
              <a:gd name="connsiteX139" fmla="*/ 7430395 w 7902311"/>
              <a:gd name="connsiteY139" fmla="*/ 5377039 h 6858000"/>
              <a:gd name="connsiteX140" fmla="*/ 7431045 w 7902311"/>
              <a:gd name="connsiteY140" fmla="*/ 5378223 h 6858000"/>
              <a:gd name="connsiteX141" fmla="*/ 7429409 w 7902311"/>
              <a:gd name="connsiteY141" fmla="*/ 5404966 h 6858000"/>
              <a:gd name="connsiteX142" fmla="*/ 7435018 w 7902311"/>
              <a:gd name="connsiteY142" fmla="*/ 5463512 h 6858000"/>
              <a:gd name="connsiteX143" fmla="*/ 7441968 w 7902311"/>
              <a:gd name="connsiteY143" fmla="*/ 5496420 h 6858000"/>
              <a:gd name="connsiteX144" fmla="*/ 7456920 w 7902311"/>
              <a:gd name="connsiteY144" fmla="*/ 5587240 h 6858000"/>
              <a:gd name="connsiteX145" fmla="*/ 7468817 w 7902311"/>
              <a:gd name="connsiteY145" fmla="*/ 5678917 h 6858000"/>
              <a:gd name="connsiteX146" fmla="*/ 7457328 w 7902311"/>
              <a:gd name="connsiteY146" fmla="*/ 5727596 h 6858000"/>
              <a:gd name="connsiteX147" fmla="*/ 7457967 w 7902311"/>
              <a:gd name="connsiteY147" fmla="*/ 5732850 h 6858000"/>
              <a:gd name="connsiteX148" fmla="*/ 7463856 w 7902311"/>
              <a:gd name="connsiteY148" fmla="*/ 5745527 h 6858000"/>
              <a:gd name="connsiteX149" fmla="*/ 7466757 w 7902311"/>
              <a:gd name="connsiteY149" fmla="*/ 5750018 h 6858000"/>
              <a:gd name="connsiteX150" fmla="*/ 7469544 w 7902311"/>
              <a:gd name="connsiteY150" fmla="*/ 5757177 h 6858000"/>
              <a:gd name="connsiteX151" fmla="*/ 7469396 w 7902311"/>
              <a:gd name="connsiteY151" fmla="*/ 5757443 h 6858000"/>
              <a:gd name="connsiteX152" fmla="*/ 7472433 w 7902311"/>
              <a:gd name="connsiteY152" fmla="*/ 5763977 h 6858000"/>
              <a:gd name="connsiteX153" fmla="*/ 7490042 w 7902311"/>
              <a:gd name="connsiteY153" fmla="*/ 5794837 h 6858000"/>
              <a:gd name="connsiteX154" fmla="*/ 7486282 w 7902311"/>
              <a:gd name="connsiteY154" fmla="*/ 5846502 h 6858000"/>
              <a:gd name="connsiteX155" fmla="*/ 7489710 w 7902311"/>
              <a:gd name="connsiteY155" fmla="*/ 5865860 h 6858000"/>
              <a:gd name="connsiteX156" fmla="*/ 7490380 w 7902311"/>
              <a:gd name="connsiteY156" fmla="*/ 5876666 h 6858000"/>
              <a:gd name="connsiteX157" fmla="*/ 7489671 w 7902311"/>
              <a:gd name="connsiteY157" fmla="*/ 5877642 h 6858000"/>
              <a:gd name="connsiteX158" fmla="*/ 7506660 w 7902311"/>
              <a:gd name="connsiteY158" fmla="*/ 5907181 h 6858000"/>
              <a:gd name="connsiteX159" fmla="*/ 7507163 w 7902311"/>
              <a:gd name="connsiteY159" fmla="*/ 5911810 h 6858000"/>
              <a:gd name="connsiteX160" fmla="*/ 7520481 w 7902311"/>
              <a:gd name="connsiteY160" fmla="*/ 5930161 h 6858000"/>
              <a:gd name="connsiteX161" fmla="*/ 7526165 w 7902311"/>
              <a:gd name="connsiteY161" fmla="*/ 5940122 h 6858000"/>
              <a:gd name="connsiteX162" fmla="*/ 7530235 w 7902311"/>
              <a:gd name="connsiteY162" fmla="*/ 5941942 h 6858000"/>
              <a:gd name="connsiteX163" fmla="*/ 7537373 w 7902311"/>
              <a:gd name="connsiteY163" fmla="*/ 5957154 h 6858000"/>
              <a:gd name="connsiteX164" fmla="*/ 7537265 w 7902311"/>
              <a:gd name="connsiteY164" fmla="*/ 5959276 h 6858000"/>
              <a:gd name="connsiteX165" fmla="*/ 7546611 w 7902311"/>
              <a:gd name="connsiteY165" fmla="*/ 5970427 h 6858000"/>
              <a:gd name="connsiteX166" fmla="*/ 7558626 w 7902311"/>
              <a:gd name="connsiteY166" fmla="*/ 5978084 h 6858000"/>
              <a:gd name="connsiteX167" fmla="*/ 7576458 w 7902311"/>
              <a:gd name="connsiteY167" fmla="*/ 6046176 h 6858000"/>
              <a:gd name="connsiteX168" fmla="*/ 7601763 w 7902311"/>
              <a:gd name="connsiteY168" fmla="*/ 6102716 h 6858000"/>
              <a:gd name="connsiteX169" fmla="*/ 7618323 w 7902311"/>
              <a:gd name="connsiteY169" fmla="*/ 6220955 h 6858000"/>
              <a:gd name="connsiteX170" fmla="*/ 7712535 w 7902311"/>
              <a:gd name="connsiteY170" fmla="*/ 6530860 h 6858000"/>
              <a:gd name="connsiteX171" fmla="*/ 7818766 w 7902311"/>
              <a:gd name="connsiteY171" fmla="*/ 6624123 h 6858000"/>
              <a:gd name="connsiteX172" fmla="*/ 7819952 w 7902311"/>
              <a:gd name="connsiteY172" fmla="*/ 6637517 h 6858000"/>
              <a:gd name="connsiteX173" fmla="*/ 7828033 w 7902311"/>
              <a:gd name="connsiteY173" fmla="*/ 6658828 h 6858000"/>
              <a:gd name="connsiteX174" fmla="*/ 7872158 w 7902311"/>
              <a:gd name="connsiteY174" fmla="*/ 6757651 h 6858000"/>
              <a:gd name="connsiteX175" fmla="*/ 7895288 w 7902311"/>
              <a:gd name="connsiteY175" fmla="*/ 6818176 h 6858000"/>
              <a:gd name="connsiteX176" fmla="*/ 7898936 w 7902311"/>
              <a:gd name="connsiteY176" fmla="*/ 6843360 h 6858000"/>
              <a:gd name="connsiteX177" fmla="*/ 7899580 w 7902311"/>
              <a:gd name="connsiteY177" fmla="*/ 6853227 h 6858000"/>
              <a:gd name="connsiteX178" fmla="*/ 7902311 w 7902311"/>
              <a:gd name="connsiteY178" fmla="*/ 6858000 h 6858000"/>
              <a:gd name="connsiteX179" fmla="*/ 2572056 w 7902311"/>
              <a:gd name="connsiteY179" fmla="*/ 6858000 h 6858000"/>
              <a:gd name="connsiteX180" fmla="*/ 543860 w 7902311"/>
              <a:gd name="connsiteY180" fmla="*/ 6858000 h 6858000"/>
              <a:gd name="connsiteX181" fmla="*/ 0 w 7902311"/>
              <a:gd name="connsiteY181" fmla="*/ 6858000 h 6858000"/>
              <a:gd name="connsiteX182" fmla="*/ 0 w 7902311"/>
              <a:gd name="connsiteY182"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07145 w 7902311"/>
              <a:gd name="connsiteY59" fmla="*/ 1806732 h 6858000"/>
              <a:gd name="connsiteX60" fmla="*/ 6511342 w 7902311"/>
              <a:gd name="connsiteY60" fmla="*/ 1820662 h 6858000"/>
              <a:gd name="connsiteX61" fmla="*/ 6510087 w 7902311"/>
              <a:gd name="connsiteY61" fmla="*/ 1974931 h 6858000"/>
              <a:gd name="connsiteX62" fmla="*/ 6504751 w 7902311"/>
              <a:gd name="connsiteY62" fmla="*/ 2145620 h 6858000"/>
              <a:gd name="connsiteX63" fmla="*/ 6518268 w 7902311"/>
              <a:gd name="connsiteY63" fmla="*/ 2393943 h 6858000"/>
              <a:gd name="connsiteX64" fmla="*/ 6510250 w 7902311"/>
              <a:gd name="connsiteY64" fmla="*/ 2442912 h 6858000"/>
              <a:gd name="connsiteX65" fmla="*/ 6515092 w 7902311"/>
              <a:gd name="connsiteY65" fmla="*/ 2460453 h 6858000"/>
              <a:gd name="connsiteX66" fmla="*/ 6515037 w 7902311"/>
              <a:gd name="connsiteY66" fmla="*/ 2460806 h 6858000"/>
              <a:gd name="connsiteX67" fmla="*/ 6515482 w 7902311"/>
              <a:gd name="connsiteY67" fmla="*/ 2461434 h 6858000"/>
              <a:gd name="connsiteX68" fmla="*/ 6519175 w 7902311"/>
              <a:gd name="connsiteY68" fmla="*/ 2464722 h 6858000"/>
              <a:gd name="connsiteX69" fmla="*/ 6527620 w 7902311"/>
              <a:gd name="connsiteY69" fmla="*/ 2475030 h 6858000"/>
              <a:gd name="connsiteX70" fmla="*/ 6529563 w 7902311"/>
              <a:gd name="connsiteY70" fmla="*/ 2480106 h 6858000"/>
              <a:gd name="connsiteX71" fmla="*/ 6532500 w 7902311"/>
              <a:gd name="connsiteY71" fmla="*/ 2534899 h 6858000"/>
              <a:gd name="connsiteX72" fmla="*/ 6567027 w 7902311"/>
              <a:gd name="connsiteY72" fmla="*/ 2623133 h 6858000"/>
              <a:gd name="connsiteX73" fmla="*/ 6603966 w 7902311"/>
              <a:gd name="connsiteY73" fmla="*/ 2709132 h 6858000"/>
              <a:gd name="connsiteX74" fmla="*/ 6618677 w 7902311"/>
              <a:gd name="connsiteY74" fmla="*/ 2739609 h 6858000"/>
              <a:gd name="connsiteX75" fmla="*/ 6639006 w 7902311"/>
              <a:gd name="connsiteY75" fmla="*/ 2796846 h 6858000"/>
              <a:gd name="connsiteX76" fmla="*/ 6644661 w 7902311"/>
              <a:gd name="connsiteY76" fmla="*/ 2824862 h 6858000"/>
              <a:gd name="connsiteX77" fmla="*/ 6645536 w 7902311"/>
              <a:gd name="connsiteY77" fmla="*/ 2825781 h 6858000"/>
              <a:gd name="connsiteX78" fmla="*/ 6644011 w 7902311"/>
              <a:gd name="connsiteY78" fmla="*/ 2829288 h 6858000"/>
              <a:gd name="connsiteX79" fmla="*/ 6644970 w 7902311"/>
              <a:gd name="connsiteY79" fmla="*/ 2834510 h 6858000"/>
              <a:gd name="connsiteX80" fmla="*/ 6651604 w 7902311"/>
              <a:gd name="connsiteY80" fmla="*/ 2846800 h 6858000"/>
              <a:gd name="connsiteX81" fmla="*/ 6654759 w 7902311"/>
              <a:gd name="connsiteY81" fmla="*/ 2851093 h 6858000"/>
              <a:gd name="connsiteX82" fmla="*/ 6657966 w 7902311"/>
              <a:gd name="connsiteY82" fmla="*/ 2858070 h 6858000"/>
              <a:gd name="connsiteX83" fmla="*/ 6657837 w 7902311"/>
              <a:gd name="connsiteY83" fmla="*/ 2858346 h 6858000"/>
              <a:gd name="connsiteX84" fmla="*/ 6661254 w 7902311"/>
              <a:gd name="connsiteY84" fmla="*/ 2864679 h 6858000"/>
              <a:gd name="connsiteX85" fmla="*/ 6680643 w 7902311"/>
              <a:gd name="connsiteY85" fmla="*/ 2894353 h 6858000"/>
              <a:gd name="connsiteX86" fmla="*/ 6680113 w 7902311"/>
              <a:gd name="connsiteY86" fmla="*/ 2946457 h 6858000"/>
              <a:gd name="connsiteX87" fmla="*/ 6684720 w 7902311"/>
              <a:gd name="connsiteY87" fmla="*/ 2965627 h 6858000"/>
              <a:gd name="connsiteX88" fmla="*/ 6686053 w 7902311"/>
              <a:gd name="connsiteY88" fmla="*/ 2976418 h 6858000"/>
              <a:gd name="connsiteX89" fmla="*/ 6685409 w 7902311"/>
              <a:gd name="connsiteY89" fmla="*/ 2977449 h 6858000"/>
              <a:gd name="connsiteX90" fmla="*/ 6704102 w 7902311"/>
              <a:gd name="connsiteY90" fmla="*/ 3005842 h 6858000"/>
              <a:gd name="connsiteX91" fmla="*/ 6704888 w 7902311"/>
              <a:gd name="connsiteY91" fmla="*/ 3010448 h 6858000"/>
              <a:gd name="connsiteX92" fmla="*/ 6719239 w 7902311"/>
              <a:gd name="connsiteY92" fmla="*/ 3027885 h 6858000"/>
              <a:gd name="connsiteX93" fmla="*/ 6725496 w 7902311"/>
              <a:gd name="connsiteY93" fmla="*/ 3037464 h 6858000"/>
              <a:gd name="connsiteX94" fmla="*/ 6729651 w 7902311"/>
              <a:gd name="connsiteY94" fmla="*/ 3038996 h 6858000"/>
              <a:gd name="connsiteX95" fmla="*/ 6737676 w 7902311"/>
              <a:gd name="connsiteY95" fmla="*/ 3053733 h 6858000"/>
              <a:gd name="connsiteX96" fmla="*/ 6737700 w 7902311"/>
              <a:gd name="connsiteY96" fmla="*/ 3055869 h 6858000"/>
              <a:gd name="connsiteX97" fmla="*/ 6747665 w 7902311"/>
              <a:gd name="connsiteY97" fmla="*/ 3066373 h 6858000"/>
              <a:gd name="connsiteX98" fmla="*/ 6760064 w 7902311"/>
              <a:gd name="connsiteY98" fmla="*/ 3073177 h 6858000"/>
              <a:gd name="connsiteX99" fmla="*/ 6815656 w 7902311"/>
              <a:gd name="connsiteY99" fmla="*/ 3204760 h 6858000"/>
              <a:gd name="connsiteX100" fmla="*/ 6928090 w 7902311"/>
              <a:gd name="connsiteY100" fmla="*/ 3372843 h 6858000"/>
              <a:gd name="connsiteX101" fmla="*/ 7010616 w 7902311"/>
              <a:gd name="connsiteY101" fmla="*/ 3575278 h 6858000"/>
              <a:gd name="connsiteX102" fmla="*/ 7025436 w 7902311"/>
              <a:gd name="connsiteY102" fmla="*/ 3622733 h 6858000"/>
              <a:gd name="connsiteX103" fmla="*/ 7055248 w 7902311"/>
              <a:gd name="connsiteY103" fmla="*/ 3656229 h 6858000"/>
              <a:gd name="connsiteX104" fmla="*/ 7056764 w 7902311"/>
              <a:gd name="connsiteY104" fmla="*/ 3675471 h 6858000"/>
              <a:gd name="connsiteX105" fmla="*/ 7056841 w 7902311"/>
              <a:gd name="connsiteY105" fmla="*/ 3678883 h 6858000"/>
              <a:gd name="connsiteX106" fmla="*/ 7061158 w 7902311"/>
              <a:gd name="connsiteY106" fmla="*/ 3690549 h 6858000"/>
              <a:gd name="connsiteX107" fmla="*/ 7057368 w 7902311"/>
              <a:gd name="connsiteY107" fmla="*/ 3696308 h 6858000"/>
              <a:gd name="connsiteX108" fmla="*/ 7060275 w 7902311"/>
              <a:gd name="connsiteY108" fmla="*/ 3715640 h 6858000"/>
              <a:gd name="connsiteX109" fmla="*/ 7069615 w 7902311"/>
              <a:gd name="connsiteY109" fmla="*/ 3736429 h 6858000"/>
              <a:gd name="connsiteX110" fmla="*/ 7102245 w 7902311"/>
              <a:gd name="connsiteY110" fmla="*/ 3810557 h 6858000"/>
              <a:gd name="connsiteX111" fmla="*/ 7110633 w 7902311"/>
              <a:gd name="connsiteY111" fmla="*/ 3821134 h 6858000"/>
              <a:gd name="connsiteX112" fmla="*/ 7124008 w 7902311"/>
              <a:gd name="connsiteY112" fmla="*/ 3862564 h 6858000"/>
              <a:gd name="connsiteX113" fmla="*/ 7140680 w 7902311"/>
              <a:gd name="connsiteY113" fmla="*/ 4088638 h 6858000"/>
              <a:gd name="connsiteX114" fmla="*/ 7234038 w 7902311"/>
              <a:gd name="connsiteY114" fmla="*/ 4579511 h 6858000"/>
              <a:gd name="connsiteX115" fmla="*/ 7297609 w 7902311"/>
              <a:gd name="connsiteY115" fmla="*/ 4853262 h 6858000"/>
              <a:gd name="connsiteX116" fmla="*/ 7357024 w 7902311"/>
              <a:gd name="connsiteY116" fmla="*/ 4973536 h 6858000"/>
              <a:gd name="connsiteX117" fmla="*/ 7378956 w 7902311"/>
              <a:gd name="connsiteY117" fmla="*/ 5112085 h 6858000"/>
              <a:gd name="connsiteX118" fmla="*/ 7389804 w 7902311"/>
              <a:gd name="connsiteY118" fmla="*/ 5123497 h 6858000"/>
              <a:gd name="connsiteX119" fmla="*/ 7397197 w 7902311"/>
              <a:gd name="connsiteY119" fmla="*/ 5137025 h 6858000"/>
              <a:gd name="connsiteX120" fmla="*/ 7396654 w 7902311"/>
              <a:gd name="connsiteY120" fmla="*/ 5138880 h 6858000"/>
              <a:gd name="connsiteX121" fmla="*/ 7400948 w 7902311"/>
              <a:gd name="connsiteY121" fmla="*/ 5155200 h 6858000"/>
              <a:gd name="connsiteX122" fmla="*/ 7404781 w 7902311"/>
              <a:gd name="connsiteY122" fmla="*/ 5158375 h 6858000"/>
              <a:gd name="connsiteX123" fmla="*/ 7408632 w 7902311"/>
              <a:gd name="connsiteY123" fmla="*/ 5169448 h 6858000"/>
              <a:gd name="connsiteX124" fmla="*/ 7418667 w 7902311"/>
              <a:gd name="connsiteY124" fmla="*/ 5190924 h 6858000"/>
              <a:gd name="connsiteX125" fmla="*/ 7418252 w 7902311"/>
              <a:gd name="connsiteY125" fmla="*/ 5195257 h 6858000"/>
              <a:gd name="connsiteX126" fmla="*/ 7429817 w 7902311"/>
              <a:gd name="connsiteY126" fmla="*/ 5228139 h 6858000"/>
              <a:gd name="connsiteX127" fmla="*/ 7428887 w 7902311"/>
              <a:gd name="connsiteY127" fmla="*/ 5228745 h 6858000"/>
              <a:gd name="connsiteX128" fmla="*/ 7427393 w 7902311"/>
              <a:gd name="connsiteY128" fmla="*/ 5238668 h 6858000"/>
              <a:gd name="connsiteX129" fmla="*/ 7427023 w 7902311"/>
              <a:gd name="connsiteY129" fmla="*/ 5257295 h 6858000"/>
              <a:gd name="connsiteX130" fmla="*/ 7412708 w 7902311"/>
              <a:gd name="connsiteY130" fmla="*/ 5302100 h 6858000"/>
              <a:gd name="connsiteX131" fmla="*/ 7424642 w 7902311"/>
              <a:gd name="connsiteY131" fmla="*/ 5336400 h 6858000"/>
              <a:gd name="connsiteX132" fmla="*/ 7426456 w 7902311"/>
              <a:gd name="connsiteY132" fmla="*/ 5343400 h 6858000"/>
              <a:gd name="connsiteX133" fmla="*/ 7426249 w 7902311"/>
              <a:gd name="connsiteY133" fmla="*/ 5343580 h 6858000"/>
              <a:gd name="connsiteX134" fmla="*/ 7427679 w 7902311"/>
              <a:gd name="connsiteY134" fmla="*/ 5351044 h 6858000"/>
              <a:gd name="connsiteX135" fmla="*/ 7429764 w 7902311"/>
              <a:gd name="connsiteY135" fmla="*/ 5356163 h 6858000"/>
              <a:gd name="connsiteX136" fmla="*/ 7433283 w 7902311"/>
              <a:gd name="connsiteY136" fmla="*/ 5369744 h 6858000"/>
              <a:gd name="connsiteX137" fmla="*/ 7432881 w 7902311"/>
              <a:gd name="connsiteY137" fmla="*/ 5374688 h 6858000"/>
              <a:gd name="connsiteX138" fmla="*/ 7430395 w 7902311"/>
              <a:gd name="connsiteY138" fmla="*/ 5377039 h 6858000"/>
              <a:gd name="connsiteX139" fmla="*/ 7431045 w 7902311"/>
              <a:gd name="connsiteY139" fmla="*/ 5378223 h 6858000"/>
              <a:gd name="connsiteX140" fmla="*/ 7429409 w 7902311"/>
              <a:gd name="connsiteY140" fmla="*/ 5404966 h 6858000"/>
              <a:gd name="connsiteX141" fmla="*/ 7435018 w 7902311"/>
              <a:gd name="connsiteY141" fmla="*/ 5463512 h 6858000"/>
              <a:gd name="connsiteX142" fmla="*/ 7441968 w 7902311"/>
              <a:gd name="connsiteY142" fmla="*/ 5496420 h 6858000"/>
              <a:gd name="connsiteX143" fmla="*/ 7456920 w 7902311"/>
              <a:gd name="connsiteY143" fmla="*/ 5587240 h 6858000"/>
              <a:gd name="connsiteX144" fmla="*/ 7468817 w 7902311"/>
              <a:gd name="connsiteY144" fmla="*/ 5678917 h 6858000"/>
              <a:gd name="connsiteX145" fmla="*/ 7457328 w 7902311"/>
              <a:gd name="connsiteY145" fmla="*/ 5727596 h 6858000"/>
              <a:gd name="connsiteX146" fmla="*/ 7457967 w 7902311"/>
              <a:gd name="connsiteY146" fmla="*/ 5732850 h 6858000"/>
              <a:gd name="connsiteX147" fmla="*/ 7463856 w 7902311"/>
              <a:gd name="connsiteY147" fmla="*/ 5745527 h 6858000"/>
              <a:gd name="connsiteX148" fmla="*/ 7466757 w 7902311"/>
              <a:gd name="connsiteY148" fmla="*/ 5750018 h 6858000"/>
              <a:gd name="connsiteX149" fmla="*/ 7469544 w 7902311"/>
              <a:gd name="connsiteY149" fmla="*/ 5757177 h 6858000"/>
              <a:gd name="connsiteX150" fmla="*/ 7469396 w 7902311"/>
              <a:gd name="connsiteY150" fmla="*/ 5757443 h 6858000"/>
              <a:gd name="connsiteX151" fmla="*/ 7472433 w 7902311"/>
              <a:gd name="connsiteY151" fmla="*/ 5763977 h 6858000"/>
              <a:gd name="connsiteX152" fmla="*/ 7490042 w 7902311"/>
              <a:gd name="connsiteY152" fmla="*/ 5794837 h 6858000"/>
              <a:gd name="connsiteX153" fmla="*/ 7486282 w 7902311"/>
              <a:gd name="connsiteY153" fmla="*/ 5846502 h 6858000"/>
              <a:gd name="connsiteX154" fmla="*/ 7489710 w 7902311"/>
              <a:gd name="connsiteY154" fmla="*/ 5865860 h 6858000"/>
              <a:gd name="connsiteX155" fmla="*/ 7490380 w 7902311"/>
              <a:gd name="connsiteY155" fmla="*/ 5876666 h 6858000"/>
              <a:gd name="connsiteX156" fmla="*/ 7489671 w 7902311"/>
              <a:gd name="connsiteY156" fmla="*/ 5877642 h 6858000"/>
              <a:gd name="connsiteX157" fmla="*/ 7506660 w 7902311"/>
              <a:gd name="connsiteY157" fmla="*/ 5907181 h 6858000"/>
              <a:gd name="connsiteX158" fmla="*/ 7507163 w 7902311"/>
              <a:gd name="connsiteY158" fmla="*/ 5911810 h 6858000"/>
              <a:gd name="connsiteX159" fmla="*/ 7520481 w 7902311"/>
              <a:gd name="connsiteY159" fmla="*/ 5930161 h 6858000"/>
              <a:gd name="connsiteX160" fmla="*/ 7526165 w 7902311"/>
              <a:gd name="connsiteY160" fmla="*/ 5940122 h 6858000"/>
              <a:gd name="connsiteX161" fmla="*/ 7530235 w 7902311"/>
              <a:gd name="connsiteY161" fmla="*/ 5941942 h 6858000"/>
              <a:gd name="connsiteX162" fmla="*/ 7537373 w 7902311"/>
              <a:gd name="connsiteY162" fmla="*/ 5957154 h 6858000"/>
              <a:gd name="connsiteX163" fmla="*/ 7537265 w 7902311"/>
              <a:gd name="connsiteY163" fmla="*/ 5959276 h 6858000"/>
              <a:gd name="connsiteX164" fmla="*/ 7546611 w 7902311"/>
              <a:gd name="connsiteY164" fmla="*/ 5970427 h 6858000"/>
              <a:gd name="connsiteX165" fmla="*/ 7558626 w 7902311"/>
              <a:gd name="connsiteY165" fmla="*/ 5978084 h 6858000"/>
              <a:gd name="connsiteX166" fmla="*/ 7576458 w 7902311"/>
              <a:gd name="connsiteY166" fmla="*/ 6046176 h 6858000"/>
              <a:gd name="connsiteX167" fmla="*/ 7601763 w 7902311"/>
              <a:gd name="connsiteY167" fmla="*/ 6102716 h 6858000"/>
              <a:gd name="connsiteX168" fmla="*/ 7618323 w 7902311"/>
              <a:gd name="connsiteY168" fmla="*/ 6220955 h 6858000"/>
              <a:gd name="connsiteX169" fmla="*/ 7712535 w 7902311"/>
              <a:gd name="connsiteY169" fmla="*/ 6530860 h 6858000"/>
              <a:gd name="connsiteX170" fmla="*/ 7818766 w 7902311"/>
              <a:gd name="connsiteY170" fmla="*/ 6624123 h 6858000"/>
              <a:gd name="connsiteX171" fmla="*/ 7819952 w 7902311"/>
              <a:gd name="connsiteY171" fmla="*/ 6637517 h 6858000"/>
              <a:gd name="connsiteX172" fmla="*/ 7828033 w 7902311"/>
              <a:gd name="connsiteY172" fmla="*/ 6658828 h 6858000"/>
              <a:gd name="connsiteX173" fmla="*/ 7872158 w 7902311"/>
              <a:gd name="connsiteY173" fmla="*/ 6757651 h 6858000"/>
              <a:gd name="connsiteX174" fmla="*/ 7895288 w 7902311"/>
              <a:gd name="connsiteY174" fmla="*/ 6818176 h 6858000"/>
              <a:gd name="connsiteX175" fmla="*/ 7898936 w 7902311"/>
              <a:gd name="connsiteY175" fmla="*/ 6843360 h 6858000"/>
              <a:gd name="connsiteX176" fmla="*/ 7899580 w 7902311"/>
              <a:gd name="connsiteY176" fmla="*/ 6853227 h 6858000"/>
              <a:gd name="connsiteX177" fmla="*/ 7902311 w 7902311"/>
              <a:gd name="connsiteY177" fmla="*/ 6858000 h 6858000"/>
              <a:gd name="connsiteX178" fmla="*/ 2572056 w 7902311"/>
              <a:gd name="connsiteY178" fmla="*/ 6858000 h 6858000"/>
              <a:gd name="connsiteX179" fmla="*/ 543860 w 7902311"/>
              <a:gd name="connsiteY179" fmla="*/ 6858000 h 6858000"/>
              <a:gd name="connsiteX180" fmla="*/ 0 w 7902311"/>
              <a:gd name="connsiteY180" fmla="*/ 6858000 h 6858000"/>
              <a:gd name="connsiteX181" fmla="*/ 0 w 7902311"/>
              <a:gd name="connsiteY181"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11342 w 7902311"/>
              <a:gd name="connsiteY59" fmla="*/ 1820662 h 6858000"/>
              <a:gd name="connsiteX60" fmla="*/ 6510087 w 7902311"/>
              <a:gd name="connsiteY60" fmla="*/ 1974931 h 6858000"/>
              <a:gd name="connsiteX61" fmla="*/ 6504751 w 7902311"/>
              <a:gd name="connsiteY61" fmla="*/ 2145620 h 6858000"/>
              <a:gd name="connsiteX62" fmla="*/ 6518268 w 7902311"/>
              <a:gd name="connsiteY62" fmla="*/ 2393943 h 6858000"/>
              <a:gd name="connsiteX63" fmla="*/ 6510250 w 7902311"/>
              <a:gd name="connsiteY63" fmla="*/ 2442912 h 6858000"/>
              <a:gd name="connsiteX64" fmla="*/ 6515092 w 7902311"/>
              <a:gd name="connsiteY64" fmla="*/ 2460453 h 6858000"/>
              <a:gd name="connsiteX65" fmla="*/ 6515037 w 7902311"/>
              <a:gd name="connsiteY65" fmla="*/ 2460806 h 6858000"/>
              <a:gd name="connsiteX66" fmla="*/ 6515482 w 7902311"/>
              <a:gd name="connsiteY66" fmla="*/ 2461434 h 6858000"/>
              <a:gd name="connsiteX67" fmla="*/ 6519175 w 7902311"/>
              <a:gd name="connsiteY67" fmla="*/ 2464722 h 6858000"/>
              <a:gd name="connsiteX68" fmla="*/ 6527620 w 7902311"/>
              <a:gd name="connsiteY68" fmla="*/ 2475030 h 6858000"/>
              <a:gd name="connsiteX69" fmla="*/ 6529563 w 7902311"/>
              <a:gd name="connsiteY69" fmla="*/ 2480106 h 6858000"/>
              <a:gd name="connsiteX70" fmla="*/ 6532500 w 7902311"/>
              <a:gd name="connsiteY70" fmla="*/ 2534899 h 6858000"/>
              <a:gd name="connsiteX71" fmla="*/ 6567027 w 7902311"/>
              <a:gd name="connsiteY71" fmla="*/ 2623133 h 6858000"/>
              <a:gd name="connsiteX72" fmla="*/ 6603966 w 7902311"/>
              <a:gd name="connsiteY72" fmla="*/ 2709132 h 6858000"/>
              <a:gd name="connsiteX73" fmla="*/ 6618677 w 7902311"/>
              <a:gd name="connsiteY73" fmla="*/ 2739609 h 6858000"/>
              <a:gd name="connsiteX74" fmla="*/ 6639006 w 7902311"/>
              <a:gd name="connsiteY74" fmla="*/ 2796846 h 6858000"/>
              <a:gd name="connsiteX75" fmla="*/ 6644661 w 7902311"/>
              <a:gd name="connsiteY75" fmla="*/ 2824862 h 6858000"/>
              <a:gd name="connsiteX76" fmla="*/ 6645536 w 7902311"/>
              <a:gd name="connsiteY76" fmla="*/ 2825781 h 6858000"/>
              <a:gd name="connsiteX77" fmla="*/ 6644011 w 7902311"/>
              <a:gd name="connsiteY77" fmla="*/ 2829288 h 6858000"/>
              <a:gd name="connsiteX78" fmla="*/ 6644970 w 7902311"/>
              <a:gd name="connsiteY78" fmla="*/ 2834510 h 6858000"/>
              <a:gd name="connsiteX79" fmla="*/ 6651604 w 7902311"/>
              <a:gd name="connsiteY79" fmla="*/ 2846800 h 6858000"/>
              <a:gd name="connsiteX80" fmla="*/ 6654759 w 7902311"/>
              <a:gd name="connsiteY80" fmla="*/ 2851093 h 6858000"/>
              <a:gd name="connsiteX81" fmla="*/ 6657966 w 7902311"/>
              <a:gd name="connsiteY81" fmla="*/ 2858070 h 6858000"/>
              <a:gd name="connsiteX82" fmla="*/ 6657837 w 7902311"/>
              <a:gd name="connsiteY82" fmla="*/ 2858346 h 6858000"/>
              <a:gd name="connsiteX83" fmla="*/ 6661254 w 7902311"/>
              <a:gd name="connsiteY83" fmla="*/ 2864679 h 6858000"/>
              <a:gd name="connsiteX84" fmla="*/ 6680643 w 7902311"/>
              <a:gd name="connsiteY84" fmla="*/ 2894353 h 6858000"/>
              <a:gd name="connsiteX85" fmla="*/ 6680113 w 7902311"/>
              <a:gd name="connsiteY85" fmla="*/ 2946457 h 6858000"/>
              <a:gd name="connsiteX86" fmla="*/ 6684720 w 7902311"/>
              <a:gd name="connsiteY86" fmla="*/ 2965627 h 6858000"/>
              <a:gd name="connsiteX87" fmla="*/ 6686053 w 7902311"/>
              <a:gd name="connsiteY87" fmla="*/ 2976418 h 6858000"/>
              <a:gd name="connsiteX88" fmla="*/ 6685409 w 7902311"/>
              <a:gd name="connsiteY88" fmla="*/ 2977449 h 6858000"/>
              <a:gd name="connsiteX89" fmla="*/ 6704102 w 7902311"/>
              <a:gd name="connsiteY89" fmla="*/ 3005842 h 6858000"/>
              <a:gd name="connsiteX90" fmla="*/ 6704888 w 7902311"/>
              <a:gd name="connsiteY90" fmla="*/ 3010448 h 6858000"/>
              <a:gd name="connsiteX91" fmla="*/ 6719239 w 7902311"/>
              <a:gd name="connsiteY91" fmla="*/ 3027885 h 6858000"/>
              <a:gd name="connsiteX92" fmla="*/ 6725496 w 7902311"/>
              <a:gd name="connsiteY92" fmla="*/ 3037464 h 6858000"/>
              <a:gd name="connsiteX93" fmla="*/ 6729651 w 7902311"/>
              <a:gd name="connsiteY93" fmla="*/ 3038996 h 6858000"/>
              <a:gd name="connsiteX94" fmla="*/ 6737676 w 7902311"/>
              <a:gd name="connsiteY94" fmla="*/ 3053733 h 6858000"/>
              <a:gd name="connsiteX95" fmla="*/ 6737700 w 7902311"/>
              <a:gd name="connsiteY95" fmla="*/ 3055869 h 6858000"/>
              <a:gd name="connsiteX96" fmla="*/ 6747665 w 7902311"/>
              <a:gd name="connsiteY96" fmla="*/ 3066373 h 6858000"/>
              <a:gd name="connsiteX97" fmla="*/ 6760064 w 7902311"/>
              <a:gd name="connsiteY97" fmla="*/ 3073177 h 6858000"/>
              <a:gd name="connsiteX98" fmla="*/ 6815656 w 7902311"/>
              <a:gd name="connsiteY98" fmla="*/ 3204760 h 6858000"/>
              <a:gd name="connsiteX99" fmla="*/ 6928090 w 7902311"/>
              <a:gd name="connsiteY99" fmla="*/ 3372843 h 6858000"/>
              <a:gd name="connsiteX100" fmla="*/ 7010616 w 7902311"/>
              <a:gd name="connsiteY100" fmla="*/ 3575278 h 6858000"/>
              <a:gd name="connsiteX101" fmla="*/ 7025436 w 7902311"/>
              <a:gd name="connsiteY101" fmla="*/ 3622733 h 6858000"/>
              <a:gd name="connsiteX102" fmla="*/ 7055248 w 7902311"/>
              <a:gd name="connsiteY102" fmla="*/ 3656229 h 6858000"/>
              <a:gd name="connsiteX103" fmla="*/ 7056764 w 7902311"/>
              <a:gd name="connsiteY103" fmla="*/ 3675471 h 6858000"/>
              <a:gd name="connsiteX104" fmla="*/ 7056841 w 7902311"/>
              <a:gd name="connsiteY104" fmla="*/ 3678883 h 6858000"/>
              <a:gd name="connsiteX105" fmla="*/ 7061158 w 7902311"/>
              <a:gd name="connsiteY105" fmla="*/ 3690549 h 6858000"/>
              <a:gd name="connsiteX106" fmla="*/ 7057368 w 7902311"/>
              <a:gd name="connsiteY106" fmla="*/ 3696308 h 6858000"/>
              <a:gd name="connsiteX107" fmla="*/ 7060275 w 7902311"/>
              <a:gd name="connsiteY107" fmla="*/ 3715640 h 6858000"/>
              <a:gd name="connsiteX108" fmla="*/ 7069615 w 7902311"/>
              <a:gd name="connsiteY108" fmla="*/ 3736429 h 6858000"/>
              <a:gd name="connsiteX109" fmla="*/ 7102245 w 7902311"/>
              <a:gd name="connsiteY109" fmla="*/ 3810557 h 6858000"/>
              <a:gd name="connsiteX110" fmla="*/ 7110633 w 7902311"/>
              <a:gd name="connsiteY110" fmla="*/ 3821134 h 6858000"/>
              <a:gd name="connsiteX111" fmla="*/ 7124008 w 7902311"/>
              <a:gd name="connsiteY111" fmla="*/ 3862564 h 6858000"/>
              <a:gd name="connsiteX112" fmla="*/ 7140680 w 7902311"/>
              <a:gd name="connsiteY112" fmla="*/ 4088638 h 6858000"/>
              <a:gd name="connsiteX113" fmla="*/ 7234038 w 7902311"/>
              <a:gd name="connsiteY113" fmla="*/ 4579511 h 6858000"/>
              <a:gd name="connsiteX114" fmla="*/ 7297609 w 7902311"/>
              <a:gd name="connsiteY114" fmla="*/ 4853262 h 6858000"/>
              <a:gd name="connsiteX115" fmla="*/ 7357024 w 7902311"/>
              <a:gd name="connsiteY115" fmla="*/ 4973536 h 6858000"/>
              <a:gd name="connsiteX116" fmla="*/ 7378956 w 7902311"/>
              <a:gd name="connsiteY116" fmla="*/ 5112085 h 6858000"/>
              <a:gd name="connsiteX117" fmla="*/ 7389804 w 7902311"/>
              <a:gd name="connsiteY117" fmla="*/ 5123497 h 6858000"/>
              <a:gd name="connsiteX118" fmla="*/ 7397197 w 7902311"/>
              <a:gd name="connsiteY118" fmla="*/ 5137025 h 6858000"/>
              <a:gd name="connsiteX119" fmla="*/ 7396654 w 7902311"/>
              <a:gd name="connsiteY119" fmla="*/ 5138880 h 6858000"/>
              <a:gd name="connsiteX120" fmla="*/ 7400948 w 7902311"/>
              <a:gd name="connsiteY120" fmla="*/ 5155200 h 6858000"/>
              <a:gd name="connsiteX121" fmla="*/ 7404781 w 7902311"/>
              <a:gd name="connsiteY121" fmla="*/ 5158375 h 6858000"/>
              <a:gd name="connsiteX122" fmla="*/ 7408632 w 7902311"/>
              <a:gd name="connsiteY122" fmla="*/ 5169448 h 6858000"/>
              <a:gd name="connsiteX123" fmla="*/ 7418667 w 7902311"/>
              <a:gd name="connsiteY123" fmla="*/ 5190924 h 6858000"/>
              <a:gd name="connsiteX124" fmla="*/ 7418252 w 7902311"/>
              <a:gd name="connsiteY124" fmla="*/ 5195257 h 6858000"/>
              <a:gd name="connsiteX125" fmla="*/ 7429817 w 7902311"/>
              <a:gd name="connsiteY125" fmla="*/ 5228139 h 6858000"/>
              <a:gd name="connsiteX126" fmla="*/ 7428887 w 7902311"/>
              <a:gd name="connsiteY126" fmla="*/ 5228745 h 6858000"/>
              <a:gd name="connsiteX127" fmla="*/ 7427393 w 7902311"/>
              <a:gd name="connsiteY127" fmla="*/ 5238668 h 6858000"/>
              <a:gd name="connsiteX128" fmla="*/ 7427023 w 7902311"/>
              <a:gd name="connsiteY128" fmla="*/ 5257295 h 6858000"/>
              <a:gd name="connsiteX129" fmla="*/ 7412708 w 7902311"/>
              <a:gd name="connsiteY129" fmla="*/ 5302100 h 6858000"/>
              <a:gd name="connsiteX130" fmla="*/ 7424642 w 7902311"/>
              <a:gd name="connsiteY130" fmla="*/ 5336400 h 6858000"/>
              <a:gd name="connsiteX131" fmla="*/ 7426456 w 7902311"/>
              <a:gd name="connsiteY131" fmla="*/ 5343400 h 6858000"/>
              <a:gd name="connsiteX132" fmla="*/ 7426249 w 7902311"/>
              <a:gd name="connsiteY132" fmla="*/ 5343580 h 6858000"/>
              <a:gd name="connsiteX133" fmla="*/ 7427679 w 7902311"/>
              <a:gd name="connsiteY133" fmla="*/ 5351044 h 6858000"/>
              <a:gd name="connsiteX134" fmla="*/ 7429764 w 7902311"/>
              <a:gd name="connsiteY134" fmla="*/ 5356163 h 6858000"/>
              <a:gd name="connsiteX135" fmla="*/ 7433283 w 7902311"/>
              <a:gd name="connsiteY135" fmla="*/ 5369744 h 6858000"/>
              <a:gd name="connsiteX136" fmla="*/ 7432881 w 7902311"/>
              <a:gd name="connsiteY136" fmla="*/ 5374688 h 6858000"/>
              <a:gd name="connsiteX137" fmla="*/ 7430395 w 7902311"/>
              <a:gd name="connsiteY137" fmla="*/ 5377039 h 6858000"/>
              <a:gd name="connsiteX138" fmla="*/ 7431045 w 7902311"/>
              <a:gd name="connsiteY138" fmla="*/ 5378223 h 6858000"/>
              <a:gd name="connsiteX139" fmla="*/ 7429409 w 7902311"/>
              <a:gd name="connsiteY139" fmla="*/ 5404966 h 6858000"/>
              <a:gd name="connsiteX140" fmla="*/ 7435018 w 7902311"/>
              <a:gd name="connsiteY140" fmla="*/ 5463512 h 6858000"/>
              <a:gd name="connsiteX141" fmla="*/ 7441968 w 7902311"/>
              <a:gd name="connsiteY141" fmla="*/ 5496420 h 6858000"/>
              <a:gd name="connsiteX142" fmla="*/ 7456920 w 7902311"/>
              <a:gd name="connsiteY142" fmla="*/ 5587240 h 6858000"/>
              <a:gd name="connsiteX143" fmla="*/ 7468817 w 7902311"/>
              <a:gd name="connsiteY143" fmla="*/ 5678917 h 6858000"/>
              <a:gd name="connsiteX144" fmla="*/ 7457328 w 7902311"/>
              <a:gd name="connsiteY144" fmla="*/ 5727596 h 6858000"/>
              <a:gd name="connsiteX145" fmla="*/ 7457967 w 7902311"/>
              <a:gd name="connsiteY145" fmla="*/ 5732850 h 6858000"/>
              <a:gd name="connsiteX146" fmla="*/ 7463856 w 7902311"/>
              <a:gd name="connsiteY146" fmla="*/ 5745527 h 6858000"/>
              <a:gd name="connsiteX147" fmla="*/ 7466757 w 7902311"/>
              <a:gd name="connsiteY147" fmla="*/ 5750018 h 6858000"/>
              <a:gd name="connsiteX148" fmla="*/ 7469544 w 7902311"/>
              <a:gd name="connsiteY148" fmla="*/ 5757177 h 6858000"/>
              <a:gd name="connsiteX149" fmla="*/ 7469396 w 7902311"/>
              <a:gd name="connsiteY149" fmla="*/ 5757443 h 6858000"/>
              <a:gd name="connsiteX150" fmla="*/ 7472433 w 7902311"/>
              <a:gd name="connsiteY150" fmla="*/ 5763977 h 6858000"/>
              <a:gd name="connsiteX151" fmla="*/ 7490042 w 7902311"/>
              <a:gd name="connsiteY151" fmla="*/ 5794837 h 6858000"/>
              <a:gd name="connsiteX152" fmla="*/ 7486282 w 7902311"/>
              <a:gd name="connsiteY152" fmla="*/ 5846502 h 6858000"/>
              <a:gd name="connsiteX153" fmla="*/ 7489710 w 7902311"/>
              <a:gd name="connsiteY153" fmla="*/ 5865860 h 6858000"/>
              <a:gd name="connsiteX154" fmla="*/ 7490380 w 7902311"/>
              <a:gd name="connsiteY154" fmla="*/ 5876666 h 6858000"/>
              <a:gd name="connsiteX155" fmla="*/ 7489671 w 7902311"/>
              <a:gd name="connsiteY155" fmla="*/ 5877642 h 6858000"/>
              <a:gd name="connsiteX156" fmla="*/ 7506660 w 7902311"/>
              <a:gd name="connsiteY156" fmla="*/ 5907181 h 6858000"/>
              <a:gd name="connsiteX157" fmla="*/ 7507163 w 7902311"/>
              <a:gd name="connsiteY157" fmla="*/ 5911810 h 6858000"/>
              <a:gd name="connsiteX158" fmla="*/ 7520481 w 7902311"/>
              <a:gd name="connsiteY158" fmla="*/ 5930161 h 6858000"/>
              <a:gd name="connsiteX159" fmla="*/ 7526165 w 7902311"/>
              <a:gd name="connsiteY159" fmla="*/ 5940122 h 6858000"/>
              <a:gd name="connsiteX160" fmla="*/ 7530235 w 7902311"/>
              <a:gd name="connsiteY160" fmla="*/ 5941942 h 6858000"/>
              <a:gd name="connsiteX161" fmla="*/ 7537373 w 7902311"/>
              <a:gd name="connsiteY161" fmla="*/ 5957154 h 6858000"/>
              <a:gd name="connsiteX162" fmla="*/ 7537265 w 7902311"/>
              <a:gd name="connsiteY162" fmla="*/ 5959276 h 6858000"/>
              <a:gd name="connsiteX163" fmla="*/ 7546611 w 7902311"/>
              <a:gd name="connsiteY163" fmla="*/ 5970427 h 6858000"/>
              <a:gd name="connsiteX164" fmla="*/ 7558626 w 7902311"/>
              <a:gd name="connsiteY164" fmla="*/ 5978084 h 6858000"/>
              <a:gd name="connsiteX165" fmla="*/ 7576458 w 7902311"/>
              <a:gd name="connsiteY165" fmla="*/ 6046176 h 6858000"/>
              <a:gd name="connsiteX166" fmla="*/ 7601763 w 7902311"/>
              <a:gd name="connsiteY166" fmla="*/ 6102716 h 6858000"/>
              <a:gd name="connsiteX167" fmla="*/ 7618323 w 7902311"/>
              <a:gd name="connsiteY167" fmla="*/ 6220955 h 6858000"/>
              <a:gd name="connsiteX168" fmla="*/ 7712535 w 7902311"/>
              <a:gd name="connsiteY168" fmla="*/ 6530860 h 6858000"/>
              <a:gd name="connsiteX169" fmla="*/ 7818766 w 7902311"/>
              <a:gd name="connsiteY169" fmla="*/ 6624123 h 6858000"/>
              <a:gd name="connsiteX170" fmla="*/ 7819952 w 7902311"/>
              <a:gd name="connsiteY170" fmla="*/ 6637517 h 6858000"/>
              <a:gd name="connsiteX171" fmla="*/ 7828033 w 7902311"/>
              <a:gd name="connsiteY171" fmla="*/ 6658828 h 6858000"/>
              <a:gd name="connsiteX172" fmla="*/ 7872158 w 7902311"/>
              <a:gd name="connsiteY172" fmla="*/ 6757651 h 6858000"/>
              <a:gd name="connsiteX173" fmla="*/ 7895288 w 7902311"/>
              <a:gd name="connsiteY173" fmla="*/ 6818176 h 6858000"/>
              <a:gd name="connsiteX174" fmla="*/ 7898936 w 7902311"/>
              <a:gd name="connsiteY174" fmla="*/ 6843360 h 6858000"/>
              <a:gd name="connsiteX175" fmla="*/ 7899580 w 7902311"/>
              <a:gd name="connsiteY175" fmla="*/ 6853227 h 6858000"/>
              <a:gd name="connsiteX176" fmla="*/ 7902311 w 7902311"/>
              <a:gd name="connsiteY176" fmla="*/ 6858000 h 6858000"/>
              <a:gd name="connsiteX177" fmla="*/ 2572056 w 7902311"/>
              <a:gd name="connsiteY177" fmla="*/ 6858000 h 6858000"/>
              <a:gd name="connsiteX178" fmla="*/ 543860 w 7902311"/>
              <a:gd name="connsiteY178" fmla="*/ 6858000 h 6858000"/>
              <a:gd name="connsiteX179" fmla="*/ 0 w 7902311"/>
              <a:gd name="connsiteY179" fmla="*/ 6858000 h 6858000"/>
              <a:gd name="connsiteX180" fmla="*/ 0 w 7902311"/>
              <a:gd name="connsiteY180"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11342 w 7902311"/>
              <a:gd name="connsiteY59" fmla="*/ 1820662 h 6858000"/>
              <a:gd name="connsiteX60" fmla="*/ 6510087 w 7902311"/>
              <a:gd name="connsiteY60" fmla="*/ 1974931 h 6858000"/>
              <a:gd name="connsiteX61" fmla="*/ 6504751 w 7902311"/>
              <a:gd name="connsiteY61" fmla="*/ 2145620 h 6858000"/>
              <a:gd name="connsiteX62" fmla="*/ 6518268 w 7902311"/>
              <a:gd name="connsiteY62" fmla="*/ 2393943 h 6858000"/>
              <a:gd name="connsiteX63" fmla="*/ 6510250 w 7902311"/>
              <a:gd name="connsiteY63" fmla="*/ 2442912 h 6858000"/>
              <a:gd name="connsiteX64" fmla="*/ 6515092 w 7902311"/>
              <a:gd name="connsiteY64" fmla="*/ 2460453 h 6858000"/>
              <a:gd name="connsiteX65" fmla="*/ 6515037 w 7902311"/>
              <a:gd name="connsiteY65" fmla="*/ 2460806 h 6858000"/>
              <a:gd name="connsiteX66" fmla="*/ 6515482 w 7902311"/>
              <a:gd name="connsiteY66" fmla="*/ 2461434 h 6858000"/>
              <a:gd name="connsiteX67" fmla="*/ 6519175 w 7902311"/>
              <a:gd name="connsiteY67" fmla="*/ 2464722 h 6858000"/>
              <a:gd name="connsiteX68" fmla="*/ 6527620 w 7902311"/>
              <a:gd name="connsiteY68" fmla="*/ 2475030 h 6858000"/>
              <a:gd name="connsiteX69" fmla="*/ 6529563 w 7902311"/>
              <a:gd name="connsiteY69" fmla="*/ 2480106 h 6858000"/>
              <a:gd name="connsiteX70" fmla="*/ 6532500 w 7902311"/>
              <a:gd name="connsiteY70" fmla="*/ 2534899 h 6858000"/>
              <a:gd name="connsiteX71" fmla="*/ 6567027 w 7902311"/>
              <a:gd name="connsiteY71" fmla="*/ 2623133 h 6858000"/>
              <a:gd name="connsiteX72" fmla="*/ 6603966 w 7902311"/>
              <a:gd name="connsiteY72" fmla="*/ 2709132 h 6858000"/>
              <a:gd name="connsiteX73" fmla="*/ 6618677 w 7902311"/>
              <a:gd name="connsiteY73" fmla="*/ 2739609 h 6858000"/>
              <a:gd name="connsiteX74" fmla="*/ 6639006 w 7902311"/>
              <a:gd name="connsiteY74" fmla="*/ 2796846 h 6858000"/>
              <a:gd name="connsiteX75" fmla="*/ 6644661 w 7902311"/>
              <a:gd name="connsiteY75" fmla="*/ 2824862 h 6858000"/>
              <a:gd name="connsiteX76" fmla="*/ 6645536 w 7902311"/>
              <a:gd name="connsiteY76" fmla="*/ 2825781 h 6858000"/>
              <a:gd name="connsiteX77" fmla="*/ 6644011 w 7902311"/>
              <a:gd name="connsiteY77" fmla="*/ 2829288 h 6858000"/>
              <a:gd name="connsiteX78" fmla="*/ 6644970 w 7902311"/>
              <a:gd name="connsiteY78" fmla="*/ 2834510 h 6858000"/>
              <a:gd name="connsiteX79" fmla="*/ 6651604 w 7902311"/>
              <a:gd name="connsiteY79" fmla="*/ 2846800 h 6858000"/>
              <a:gd name="connsiteX80" fmla="*/ 6654759 w 7902311"/>
              <a:gd name="connsiteY80" fmla="*/ 2851093 h 6858000"/>
              <a:gd name="connsiteX81" fmla="*/ 6657966 w 7902311"/>
              <a:gd name="connsiteY81" fmla="*/ 2858070 h 6858000"/>
              <a:gd name="connsiteX82" fmla="*/ 6657837 w 7902311"/>
              <a:gd name="connsiteY82" fmla="*/ 2858346 h 6858000"/>
              <a:gd name="connsiteX83" fmla="*/ 6661254 w 7902311"/>
              <a:gd name="connsiteY83" fmla="*/ 2864679 h 6858000"/>
              <a:gd name="connsiteX84" fmla="*/ 6680643 w 7902311"/>
              <a:gd name="connsiteY84" fmla="*/ 2894353 h 6858000"/>
              <a:gd name="connsiteX85" fmla="*/ 6680113 w 7902311"/>
              <a:gd name="connsiteY85" fmla="*/ 2946457 h 6858000"/>
              <a:gd name="connsiteX86" fmla="*/ 6684720 w 7902311"/>
              <a:gd name="connsiteY86" fmla="*/ 2965627 h 6858000"/>
              <a:gd name="connsiteX87" fmla="*/ 6686053 w 7902311"/>
              <a:gd name="connsiteY87" fmla="*/ 2976418 h 6858000"/>
              <a:gd name="connsiteX88" fmla="*/ 6685409 w 7902311"/>
              <a:gd name="connsiteY88" fmla="*/ 2977449 h 6858000"/>
              <a:gd name="connsiteX89" fmla="*/ 6704102 w 7902311"/>
              <a:gd name="connsiteY89" fmla="*/ 3005842 h 6858000"/>
              <a:gd name="connsiteX90" fmla="*/ 6704888 w 7902311"/>
              <a:gd name="connsiteY90" fmla="*/ 3010448 h 6858000"/>
              <a:gd name="connsiteX91" fmla="*/ 6719239 w 7902311"/>
              <a:gd name="connsiteY91" fmla="*/ 3027885 h 6858000"/>
              <a:gd name="connsiteX92" fmla="*/ 6725496 w 7902311"/>
              <a:gd name="connsiteY92" fmla="*/ 3037464 h 6858000"/>
              <a:gd name="connsiteX93" fmla="*/ 6729651 w 7902311"/>
              <a:gd name="connsiteY93" fmla="*/ 3038996 h 6858000"/>
              <a:gd name="connsiteX94" fmla="*/ 6737676 w 7902311"/>
              <a:gd name="connsiteY94" fmla="*/ 3053733 h 6858000"/>
              <a:gd name="connsiteX95" fmla="*/ 6747665 w 7902311"/>
              <a:gd name="connsiteY95" fmla="*/ 3066373 h 6858000"/>
              <a:gd name="connsiteX96" fmla="*/ 6760064 w 7902311"/>
              <a:gd name="connsiteY96" fmla="*/ 3073177 h 6858000"/>
              <a:gd name="connsiteX97" fmla="*/ 6815656 w 7902311"/>
              <a:gd name="connsiteY97" fmla="*/ 3204760 h 6858000"/>
              <a:gd name="connsiteX98" fmla="*/ 6928090 w 7902311"/>
              <a:gd name="connsiteY98" fmla="*/ 3372843 h 6858000"/>
              <a:gd name="connsiteX99" fmla="*/ 7010616 w 7902311"/>
              <a:gd name="connsiteY99" fmla="*/ 3575278 h 6858000"/>
              <a:gd name="connsiteX100" fmla="*/ 7025436 w 7902311"/>
              <a:gd name="connsiteY100" fmla="*/ 3622733 h 6858000"/>
              <a:gd name="connsiteX101" fmla="*/ 7055248 w 7902311"/>
              <a:gd name="connsiteY101" fmla="*/ 3656229 h 6858000"/>
              <a:gd name="connsiteX102" fmla="*/ 7056764 w 7902311"/>
              <a:gd name="connsiteY102" fmla="*/ 3675471 h 6858000"/>
              <a:gd name="connsiteX103" fmla="*/ 7056841 w 7902311"/>
              <a:gd name="connsiteY103" fmla="*/ 3678883 h 6858000"/>
              <a:gd name="connsiteX104" fmla="*/ 7061158 w 7902311"/>
              <a:gd name="connsiteY104" fmla="*/ 3690549 h 6858000"/>
              <a:gd name="connsiteX105" fmla="*/ 7057368 w 7902311"/>
              <a:gd name="connsiteY105" fmla="*/ 3696308 h 6858000"/>
              <a:gd name="connsiteX106" fmla="*/ 7060275 w 7902311"/>
              <a:gd name="connsiteY106" fmla="*/ 3715640 h 6858000"/>
              <a:gd name="connsiteX107" fmla="*/ 7069615 w 7902311"/>
              <a:gd name="connsiteY107" fmla="*/ 3736429 h 6858000"/>
              <a:gd name="connsiteX108" fmla="*/ 7102245 w 7902311"/>
              <a:gd name="connsiteY108" fmla="*/ 3810557 h 6858000"/>
              <a:gd name="connsiteX109" fmla="*/ 7110633 w 7902311"/>
              <a:gd name="connsiteY109" fmla="*/ 3821134 h 6858000"/>
              <a:gd name="connsiteX110" fmla="*/ 7124008 w 7902311"/>
              <a:gd name="connsiteY110" fmla="*/ 3862564 h 6858000"/>
              <a:gd name="connsiteX111" fmla="*/ 7140680 w 7902311"/>
              <a:gd name="connsiteY111" fmla="*/ 4088638 h 6858000"/>
              <a:gd name="connsiteX112" fmla="*/ 7234038 w 7902311"/>
              <a:gd name="connsiteY112" fmla="*/ 4579511 h 6858000"/>
              <a:gd name="connsiteX113" fmla="*/ 7297609 w 7902311"/>
              <a:gd name="connsiteY113" fmla="*/ 4853262 h 6858000"/>
              <a:gd name="connsiteX114" fmla="*/ 7357024 w 7902311"/>
              <a:gd name="connsiteY114" fmla="*/ 4973536 h 6858000"/>
              <a:gd name="connsiteX115" fmla="*/ 7378956 w 7902311"/>
              <a:gd name="connsiteY115" fmla="*/ 5112085 h 6858000"/>
              <a:gd name="connsiteX116" fmla="*/ 7389804 w 7902311"/>
              <a:gd name="connsiteY116" fmla="*/ 5123497 h 6858000"/>
              <a:gd name="connsiteX117" fmla="*/ 7397197 w 7902311"/>
              <a:gd name="connsiteY117" fmla="*/ 5137025 h 6858000"/>
              <a:gd name="connsiteX118" fmla="*/ 7396654 w 7902311"/>
              <a:gd name="connsiteY118" fmla="*/ 5138880 h 6858000"/>
              <a:gd name="connsiteX119" fmla="*/ 7400948 w 7902311"/>
              <a:gd name="connsiteY119" fmla="*/ 5155200 h 6858000"/>
              <a:gd name="connsiteX120" fmla="*/ 7404781 w 7902311"/>
              <a:gd name="connsiteY120" fmla="*/ 5158375 h 6858000"/>
              <a:gd name="connsiteX121" fmla="*/ 7408632 w 7902311"/>
              <a:gd name="connsiteY121" fmla="*/ 5169448 h 6858000"/>
              <a:gd name="connsiteX122" fmla="*/ 7418667 w 7902311"/>
              <a:gd name="connsiteY122" fmla="*/ 5190924 h 6858000"/>
              <a:gd name="connsiteX123" fmla="*/ 7418252 w 7902311"/>
              <a:gd name="connsiteY123" fmla="*/ 5195257 h 6858000"/>
              <a:gd name="connsiteX124" fmla="*/ 7429817 w 7902311"/>
              <a:gd name="connsiteY124" fmla="*/ 5228139 h 6858000"/>
              <a:gd name="connsiteX125" fmla="*/ 7428887 w 7902311"/>
              <a:gd name="connsiteY125" fmla="*/ 5228745 h 6858000"/>
              <a:gd name="connsiteX126" fmla="*/ 7427393 w 7902311"/>
              <a:gd name="connsiteY126" fmla="*/ 5238668 h 6858000"/>
              <a:gd name="connsiteX127" fmla="*/ 7427023 w 7902311"/>
              <a:gd name="connsiteY127" fmla="*/ 5257295 h 6858000"/>
              <a:gd name="connsiteX128" fmla="*/ 7412708 w 7902311"/>
              <a:gd name="connsiteY128" fmla="*/ 5302100 h 6858000"/>
              <a:gd name="connsiteX129" fmla="*/ 7424642 w 7902311"/>
              <a:gd name="connsiteY129" fmla="*/ 5336400 h 6858000"/>
              <a:gd name="connsiteX130" fmla="*/ 7426456 w 7902311"/>
              <a:gd name="connsiteY130" fmla="*/ 5343400 h 6858000"/>
              <a:gd name="connsiteX131" fmla="*/ 7426249 w 7902311"/>
              <a:gd name="connsiteY131" fmla="*/ 5343580 h 6858000"/>
              <a:gd name="connsiteX132" fmla="*/ 7427679 w 7902311"/>
              <a:gd name="connsiteY132" fmla="*/ 5351044 h 6858000"/>
              <a:gd name="connsiteX133" fmla="*/ 7429764 w 7902311"/>
              <a:gd name="connsiteY133" fmla="*/ 5356163 h 6858000"/>
              <a:gd name="connsiteX134" fmla="*/ 7433283 w 7902311"/>
              <a:gd name="connsiteY134" fmla="*/ 5369744 h 6858000"/>
              <a:gd name="connsiteX135" fmla="*/ 7432881 w 7902311"/>
              <a:gd name="connsiteY135" fmla="*/ 5374688 h 6858000"/>
              <a:gd name="connsiteX136" fmla="*/ 7430395 w 7902311"/>
              <a:gd name="connsiteY136" fmla="*/ 5377039 h 6858000"/>
              <a:gd name="connsiteX137" fmla="*/ 7431045 w 7902311"/>
              <a:gd name="connsiteY137" fmla="*/ 5378223 h 6858000"/>
              <a:gd name="connsiteX138" fmla="*/ 7429409 w 7902311"/>
              <a:gd name="connsiteY138" fmla="*/ 5404966 h 6858000"/>
              <a:gd name="connsiteX139" fmla="*/ 7435018 w 7902311"/>
              <a:gd name="connsiteY139" fmla="*/ 5463512 h 6858000"/>
              <a:gd name="connsiteX140" fmla="*/ 7441968 w 7902311"/>
              <a:gd name="connsiteY140" fmla="*/ 5496420 h 6858000"/>
              <a:gd name="connsiteX141" fmla="*/ 7456920 w 7902311"/>
              <a:gd name="connsiteY141" fmla="*/ 5587240 h 6858000"/>
              <a:gd name="connsiteX142" fmla="*/ 7468817 w 7902311"/>
              <a:gd name="connsiteY142" fmla="*/ 5678917 h 6858000"/>
              <a:gd name="connsiteX143" fmla="*/ 7457328 w 7902311"/>
              <a:gd name="connsiteY143" fmla="*/ 5727596 h 6858000"/>
              <a:gd name="connsiteX144" fmla="*/ 7457967 w 7902311"/>
              <a:gd name="connsiteY144" fmla="*/ 5732850 h 6858000"/>
              <a:gd name="connsiteX145" fmla="*/ 7463856 w 7902311"/>
              <a:gd name="connsiteY145" fmla="*/ 5745527 h 6858000"/>
              <a:gd name="connsiteX146" fmla="*/ 7466757 w 7902311"/>
              <a:gd name="connsiteY146" fmla="*/ 5750018 h 6858000"/>
              <a:gd name="connsiteX147" fmla="*/ 7469544 w 7902311"/>
              <a:gd name="connsiteY147" fmla="*/ 5757177 h 6858000"/>
              <a:gd name="connsiteX148" fmla="*/ 7469396 w 7902311"/>
              <a:gd name="connsiteY148" fmla="*/ 5757443 h 6858000"/>
              <a:gd name="connsiteX149" fmla="*/ 7472433 w 7902311"/>
              <a:gd name="connsiteY149" fmla="*/ 5763977 h 6858000"/>
              <a:gd name="connsiteX150" fmla="*/ 7490042 w 7902311"/>
              <a:gd name="connsiteY150" fmla="*/ 5794837 h 6858000"/>
              <a:gd name="connsiteX151" fmla="*/ 7486282 w 7902311"/>
              <a:gd name="connsiteY151" fmla="*/ 5846502 h 6858000"/>
              <a:gd name="connsiteX152" fmla="*/ 7489710 w 7902311"/>
              <a:gd name="connsiteY152" fmla="*/ 5865860 h 6858000"/>
              <a:gd name="connsiteX153" fmla="*/ 7490380 w 7902311"/>
              <a:gd name="connsiteY153" fmla="*/ 5876666 h 6858000"/>
              <a:gd name="connsiteX154" fmla="*/ 7489671 w 7902311"/>
              <a:gd name="connsiteY154" fmla="*/ 5877642 h 6858000"/>
              <a:gd name="connsiteX155" fmla="*/ 7506660 w 7902311"/>
              <a:gd name="connsiteY155" fmla="*/ 5907181 h 6858000"/>
              <a:gd name="connsiteX156" fmla="*/ 7507163 w 7902311"/>
              <a:gd name="connsiteY156" fmla="*/ 5911810 h 6858000"/>
              <a:gd name="connsiteX157" fmla="*/ 7520481 w 7902311"/>
              <a:gd name="connsiteY157" fmla="*/ 5930161 h 6858000"/>
              <a:gd name="connsiteX158" fmla="*/ 7526165 w 7902311"/>
              <a:gd name="connsiteY158" fmla="*/ 5940122 h 6858000"/>
              <a:gd name="connsiteX159" fmla="*/ 7530235 w 7902311"/>
              <a:gd name="connsiteY159" fmla="*/ 5941942 h 6858000"/>
              <a:gd name="connsiteX160" fmla="*/ 7537373 w 7902311"/>
              <a:gd name="connsiteY160" fmla="*/ 5957154 h 6858000"/>
              <a:gd name="connsiteX161" fmla="*/ 7537265 w 7902311"/>
              <a:gd name="connsiteY161" fmla="*/ 5959276 h 6858000"/>
              <a:gd name="connsiteX162" fmla="*/ 7546611 w 7902311"/>
              <a:gd name="connsiteY162" fmla="*/ 5970427 h 6858000"/>
              <a:gd name="connsiteX163" fmla="*/ 7558626 w 7902311"/>
              <a:gd name="connsiteY163" fmla="*/ 5978084 h 6858000"/>
              <a:gd name="connsiteX164" fmla="*/ 7576458 w 7902311"/>
              <a:gd name="connsiteY164" fmla="*/ 6046176 h 6858000"/>
              <a:gd name="connsiteX165" fmla="*/ 7601763 w 7902311"/>
              <a:gd name="connsiteY165" fmla="*/ 6102716 h 6858000"/>
              <a:gd name="connsiteX166" fmla="*/ 7618323 w 7902311"/>
              <a:gd name="connsiteY166" fmla="*/ 6220955 h 6858000"/>
              <a:gd name="connsiteX167" fmla="*/ 7712535 w 7902311"/>
              <a:gd name="connsiteY167" fmla="*/ 6530860 h 6858000"/>
              <a:gd name="connsiteX168" fmla="*/ 7818766 w 7902311"/>
              <a:gd name="connsiteY168" fmla="*/ 6624123 h 6858000"/>
              <a:gd name="connsiteX169" fmla="*/ 7819952 w 7902311"/>
              <a:gd name="connsiteY169" fmla="*/ 6637517 h 6858000"/>
              <a:gd name="connsiteX170" fmla="*/ 7828033 w 7902311"/>
              <a:gd name="connsiteY170" fmla="*/ 6658828 h 6858000"/>
              <a:gd name="connsiteX171" fmla="*/ 7872158 w 7902311"/>
              <a:gd name="connsiteY171" fmla="*/ 6757651 h 6858000"/>
              <a:gd name="connsiteX172" fmla="*/ 7895288 w 7902311"/>
              <a:gd name="connsiteY172" fmla="*/ 6818176 h 6858000"/>
              <a:gd name="connsiteX173" fmla="*/ 7898936 w 7902311"/>
              <a:gd name="connsiteY173" fmla="*/ 6843360 h 6858000"/>
              <a:gd name="connsiteX174" fmla="*/ 7899580 w 7902311"/>
              <a:gd name="connsiteY174" fmla="*/ 6853227 h 6858000"/>
              <a:gd name="connsiteX175" fmla="*/ 7902311 w 7902311"/>
              <a:gd name="connsiteY175" fmla="*/ 6858000 h 6858000"/>
              <a:gd name="connsiteX176" fmla="*/ 2572056 w 7902311"/>
              <a:gd name="connsiteY176" fmla="*/ 6858000 h 6858000"/>
              <a:gd name="connsiteX177" fmla="*/ 543860 w 7902311"/>
              <a:gd name="connsiteY177" fmla="*/ 6858000 h 6858000"/>
              <a:gd name="connsiteX178" fmla="*/ 0 w 7902311"/>
              <a:gd name="connsiteY178" fmla="*/ 6858000 h 6858000"/>
              <a:gd name="connsiteX179" fmla="*/ 0 w 7902311"/>
              <a:gd name="connsiteY179"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38439 w 7902311"/>
              <a:gd name="connsiteY39" fmla="*/ 1230827 h 6858000"/>
              <a:gd name="connsiteX40" fmla="*/ 6626400 w 7902311"/>
              <a:gd name="connsiteY40" fmla="*/ 1254761 h 6858000"/>
              <a:gd name="connsiteX41" fmla="*/ 6608489 w 7902311"/>
              <a:gd name="connsiteY41" fmla="*/ 1310783 h 6858000"/>
              <a:gd name="connsiteX42" fmla="*/ 6554688 w 7902311"/>
              <a:gd name="connsiteY42" fmla="*/ 1522084 h 6858000"/>
              <a:gd name="connsiteX43" fmla="*/ 6524950 w 7902311"/>
              <a:gd name="connsiteY43" fmla="*/ 1562296 h 6858000"/>
              <a:gd name="connsiteX44" fmla="*/ 6523467 w 7902311"/>
              <a:gd name="connsiteY44" fmla="*/ 1567378 h 6858000"/>
              <a:gd name="connsiteX45" fmla="*/ 6523887 w 7902311"/>
              <a:gd name="connsiteY45" fmla="*/ 1581350 h 6858000"/>
              <a:gd name="connsiteX46" fmla="*/ 6524782 w 7902311"/>
              <a:gd name="connsiteY46" fmla="*/ 1586621 h 6858000"/>
              <a:gd name="connsiteX47" fmla="*/ 6524524 w 7902311"/>
              <a:gd name="connsiteY47" fmla="*/ 1594298 h 6858000"/>
              <a:gd name="connsiteX48" fmla="*/ 6524282 w 7902311"/>
              <a:gd name="connsiteY48" fmla="*/ 1594484 h 6858000"/>
              <a:gd name="connsiteX49" fmla="*/ 6524500 w 7902311"/>
              <a:gd name="connsiteY49" fmla="*/ 1601685 h 6858000"/>
              <a:gd name="connsiteX50" fmla="*/ 6528527 w 7902311"/>
              <a:gd name="connsiteY50" fmla="*/ 1636988 h 6858000"/>
              <a:gd name="connsiteX51" fmla="*/ 6504715 w 7902311"/>
              <a:gd name="connsiteY51" fmla="*/ 1682992 h 6858000"/>
              <a:gd name="connsiteX52" fmla="*/ 6500241 w 7902311"/>
              <a:gd name="connsiteY52" fmla="*/ 1702136 h 6858000"/>
              <a:gd name="connsiteX53" fmla="*/ 6496598 w 7902311"/>
              <a:gd name="connsiteY53" fmla="*/ 1712332 h 6858000"/>
              <a:gd name="connsiteX54" fmla="*/ 6495561 w 7902311"/>
              <a:gd name="connsiteY54" fmla="*/ 1712948 h 6858000"/>
              <a:gd name="connsiteX55" fmla="*/ 6499540 w 7902311"/>
              <a:gd name="connsiteY55" fmla="*/ 1746792 h 6858000"/>
              <a:gd name="connsiteX56" fmla="*/ 6498179 w 7902311"/>
              <a:gd name="connsiteY56" fmla="*/ 1751246 h 6858000"/>
              <a:gd name="connsiteX57" fmla="*/ 6503189 w 7902311"/>
              <a:gd name="connsiteY57" fmla="*/ 1773360 h 6858000"/>
              <a:gd name="connsiteX58" fmla="*/ 6504488 w 7902311"/>
              <a:gd name="connsiteY58" fmla="*/ 1784755 h 6858000"/>
              <a:gd name="connsiteX59" fmla="*/ 6511342 w 7902311"/>
              <a:gd name="connsiteY59" fmla="*/ 1820662 h 6858000"/>
              <a:gd name="connsiteX60" fmla="*/ 6510087 w 7902311"/>
              <a:gd name="connsiteY60" fmla="*/ 1974931 h 6858000"/>
              <a:gd name="connsiteX61" fmla="*/ 6504751 w 7902311"/>
              <a:gd name="connsiteY61" fmla="*/ 2145620 h 6858000"/>
              <a:gd name="connsiteX62" fmla="*/ 6518268 w 7902311"/>
              <a:gd name="connsiteY62" fmla="*/ 2393943 h 6858000"/>
              <a:gd name="connsiteX63" fmla="*/ 6510250 w 7902311"/>
              <a:gd name="connsiteY63" fmla="*/ 2442912 h 6858000"/>
              <a:gd name="connsiteX64" fmla="*/ 6515092 w 7902311"/>
              <a:gd name="connsiteY64" fmla="*/ 2460453 h 6858000"/>
              <a:gd name="connsiteX65" fmla="*/ 6515037 w 7902311"/>
              <a:gd name="connsiteY65" fmla="*/ 2460806 h 6858000"/>
              <a:gd name="connsiteX66" fmla="*/ 6515482 w 7902311"/>
              <a:gd name="connsiteY66" fmla="*/ 2461434 h 6858000"/>
              <a:gd name="connsiteX67" fmla="*/ 6519175 w 7902311"/>
              <a:gd name="connsiteY67" fmla="*/ 2464722 h 6858000"/>
              <a:gd name="connsiteX68" fmla="*/ 6527620 w 7902311"/>
              <a:gd name="connsiteY68" fmla="*/ 2475030 h 6858000"/>
              <a:gd name="connsiteX69" fmla="*/ 6529563 w 7902311"/>
              <a:gd name="connsiteY69" fmla="*/ 2480106 h 6858000"/>
              <a:gd name="connsiteX70" fmla="*/ 6532500 w 7902311"/>
              <a:gd name="connsiteY70" fmla="*/ 2534899 h 6858000"/>
              <a:gd name="connsiteX71" fmla="*/ 6567027 w 7902311"/>
              <a:gd name="connsiteY71" fmla="*/ 2623133 h 6858000"/>
              <a:gd name="connsiteX72" fmla="*/ 6603966 w 7902311"/>
              <a:gd name="connsiteY72" fmla="*/ 2709132 h 6858000"/>
              <a:gd name="connsiteX73" fmla="*/ 6618677 w 7902311"/>
              <a:gd name="connsiteY73" fmla="*/ 2739609 h 6858000"/>
              <a:gd name="connsiteX74" fmla="*/ 6639006 w 7902311"/>
              <a:gd name="connsiteY74" fmla="*/ 2796846 h 6858000"/>
              <a:gd name="connsiteX75" fmla="*/ 6644661 w 7902311"/>
              <a:gd name="connsiteY75" fmla="*/ 2824862 h 6858000"/>
              <a:gd name="connsiteX76" fmla="*/ 6645536 w 7902311"/>
              <a:gd name="connsiteY76" fmla="*/ 2825781 h 6858000"/>
              <a:gd name="connsiteX77" fmla="*/ 6644011 w 7902311"/>
              <a:gd name="connsiteY77" fmla="*/ 2829288 h 6858000"/>
              <a:gd name="connsiteX78" fmla="*/ 6644970 w 7902311"/>
              <a:gd name="connsiteY78" fmla="*/ 2834510 h 6858000"/>
              <a:gd name="connsiteX79" fmla="*/ 6651604 w 7902311"/>
              <a:gd name="connsiteY79" fmla="*/ 2846800 h 6858000"/>
              <a:gd name="connsiteX80" fmla="*/ 6654759 w 7902311"/>
              <a:gd name="connsiteY80" fmla="*/ 2851093 h 6858000"/>
              <a:gd name="connsiteX81" fmla="*/ 6657966 w 7902311"/>
              <a:gd name="connsiteY81" fmla="*/ 2858070 h 6858000"/>
              <a:gd name="connsiteX82" fmla="*/ 6657837 w 7902311"/>
              <a:gd name="connsiteY82" fmla="*/ 2858346 h 6858000"/>
              <a:gd name="connsiteX83" fmla="*/ 6661254 w 7902311"/>
              <a:gd name="connsiteY83" fmla="*/ 2864679 h 6858000"/>
              <a:gd name="connsiteX84" fmla="*/ 6680643 w 7902311"/>
              <a:gd name="connsiteY84" fmla="*/ 2894353 h 6858000"/>
              <a:gd name="connsiteX85" fmla="*/ 6680113 w 7902311"/>
              <a:gd name="connsiteY85" fmla="*/ 2946457 h 6858000"/>
              <a:gd name="connsiteX86" fmla="*/ 6684720 w 7902311"/>
              <a:gd name="connsiteY86" fmla="*/ 2965627 h 6858000"/>
              <a:gd name="connsiteX87" fmla="*/ 6686053 w 7902311"/>
              <a:gd name="connsiteY87" fmla="*/ 2976418 h 6858000"/>
              <a:gd name="connsiteX88" fmla="*/ 6685409 w 7902311"/>
              <a:gd name="connsiteY88" fmla="*/ 2977449 h 6858000"/>
              <a:gd name="connsiteX89" fmla="*/ 6704102 w 7902311"/>
              <a:gd name="connsiteY89" fmla="*/ 3005842 h 6858000"/>
              <a:gd name="connsiteX90" fmla="*/ 6704888 w 7902311"/>
              <a:gd name="connsiteY90" fmla="*/ 3010448 h 6858000"/>
              <a:gd name="connsiteX91" fmla="*/ 6719239 w 7902311"/>
              <a:gd name="connsiteY91" fmla="*/ 3027885 h 6858000"/>
              <a:gd name="connsiteX92" fmla="*/ 6725496 w 7902311"/>
              <a:gd name="connsiteY92" fmla="*/ 3037464 h 6858000"/>
              <a:gd name="connsiteX93" fmla="*/ 6737676 w 7902311"/>
              <a:gd name="connsiteY93" fmla="*/ 3053733 h 6858000"/>
              <a:gd name="connsiteX94" fmla="*/ 6747665 w 7902311"/>
              <a:gd name="connsiteY94" fmla="*/ 3066373 h 6858000"/>
              <a:gd name="connsiteX95" fmla="*/ 6760064 w 7902311"/>
              <a:gd name="connsiteY95" fmla="*/ 3073177 h 6858000"/>
              <a:gd name="connsiteX96" fmla="*/ 6815656 w 7902311"/>
              <a:gd name="connsiteY96" fmla="*/ 3204760 h 6858000"/>
              <a:gd name="connsiteX97" fmla="*/ 6928090 w 7902311"/>
              <a:gd name="connsiteY97" fmla="*/ 3372843 h 6858000"/>
              <a:gd name="connsiteX98" fmla="*/ 7010616 w 7902311"/>
              <a:gd name="connsiteY98" fmla="*/ 3575278 h 6858000"/>
              <a:gd name="connsiteX99" fmla="*/ 7025436 w 7902311"/>
              <a:gd name="connsiteY99" fmla="*/ 3622733 h 6858000"/>
              <a:gd name="connsiteX100" fmla="*/ 7055248 w 7902311"/>
              <a:gd name="connsiteY100" fmla="*/ 3656229 h 6858000"/>
              <a:gd name="connsiteX101" fmla="*/ 7056764 w 7902311"/>
              <a:gd name="connsiteY101" fmla="*/ 3675471 h 6858000"/>
              <a:gd name="connsiteX102" fmla="*/ 7056841 w 7902311"/>
              <a:gd name="connsiteY102" fmla="*/ 3678883 h 6858000"/>
              <a:gd name="connsiteX103" fmla="*/ 7061158 w 7902311"/>
              <a:gd name="connsiteY103" fmla="*/ 3690549 h 6858000"/>
              <a:gd name="connsiteX104" fmla="*/ 7057368 w 7902311"/>
              <a:gd name="connsiteY104" fmla="*/ 3696308 h 6858000"/>
              <a:gd name="connsiteX105" fmla="*/ 7060275 w 7902311"/>
              <a:gd name="connsiteY105" fmla="*/ 3715640 h 6858000"/>
              <a:gd name="connsiteX106" fmla="*/ 7069615 w 7902311"/>
              <a:gd name="connsiteY106" fmla="*/ 3736429 h 6858000"/>
              <a:gd name="connsiteX107" fmla="*/ 7102245 w 7902311"/>
              <a:gd name="connsiteY107" fmla="*/ 3810557 h 6858000"/>
              <a:gd name="connsiteX108" fmla="*/ 7110633 w 7902311"/>
              <a:gd name="connsiteY108" fmla="*/ 3821134 h 6858000"/>
              <a:gd name="connsiteX109" fmla="*/ 7124008 w 7902311"/>
              <a:gd name="connsiteY109" fmla="*/ 3862564 h 6858000"/>
              <a:gd name="connsiteX110" fmla="*/ 7140680 w 7902311"/>
              <a:gd name="connsiteY110" fmla="*/ 4088638 h 6858000"/>
              <a:gd name="connsiteX111" fmla="*/ 7234038 w 7902311"/>
              <a:gd name="connsiteY111" fmla="*/ 4579511 h 6858000"/>
              <a:gd name="connsiteX112" fmla="*/ 7297609 w 7902311"/>
              <a:gd name="connsiteY112" fmla="*/ 4853262 h 6858000"/>
              <a:gd name="connsiteX113" fmla="*/ 7357024 w 7902311"/>
              <a:gd name="connsiteY113" fmla="*/ 4973536 h 6858000"/>
              <a:gd name="connsiteX114" fmla="*/ 7378956 w 7902311"/>
              <a:gd name="connsiteY114" fmla="*/ 5112085 h 6858000"/>
              <a:gd name="connsiteX115" fmla="*/ 7389804 w 7902311"/>
              <a:gd name="connsiteY115" fmla="*/ 5123497 h 6858000"/>
              <a:gd name="connsiteX116" fmla="*/ 7397197 w 7902311"/>
              <a:gd name="connsiteY116" fmla="*/ 5137025 h 6858000"/>
              <a:gd name="connsiteX117" fmla="*/ 7396654 w 7902311"/>
              <a:gd name="connsiteY117" fmla="*/ 5138880 h 6858000"/>
              <a:gd name="connsiteX118" fmla="*/ 7400948 w 7902311"/>
              <a:gd name="connsiteY118" fmla="*/ 5155200 h 6858000"/>
              <a:gd name="connsiteX119" fmla="*/ 7404781 w 7902311"/>
              <a:gd name="connsiteY119" fmla="*/ 5158375 h 6858000"/>
              <a:gd name="connsiteX120" fmla="*/ 7408632 w 7902311"/>
              <a:gd name="connsiteY120" fmla="*/ 5169448 h 6858000"/>
              <a:gd name="connsiteX121" fmla="*/ 7418667 w 7902311"/>
              <a:gd name="connsiteY121" fmla="*/ 5190924 h 6858000"/>
              <a:gd name="connsiteX122" fmla="*/ 7418252 w 7902311"/>
              <a:gd name="connsiteY122" fmla="*/ 5195257 h 6858000"/>
              <a:gd name="connsiteX123" fmla="*/ 7429817 w 7902311"/>
              <a:gd name="connsiteY123" fmla="*/ 5228139 h 6858000"/>
              <a:gd name="connsiteX124" fmla="*/ 7428887 w 7902311"/>
              <a:gd name="connsiteY124" fmla="*/ 5228745 h 6858000"/>
              <a:gd name="connsiteX125" fmla="*/ 7427393 w 7902311"/>
              <a:gd name="connsiteY125" fmla="*/ 5238668 h 6858000"/>
              <a:gd name="connsiteX126" fmla="*/ 7427023 w 7902311"/>
              <a:gd name="connsiteY126" fmla="*/ 5257295 h 6858000"/>
              <a:gd name="connsiteX127" fmla="*/ 7412708 w 7902311"/>
              <a:gd name="connsiteY127" fmla="*/ 5302100 h 6858000"/>
              <a:gd name="connsiteX128" fmla="*/ 7424642 w 7902311"/>
              <a:gd name="connsiteY128" fmla="*/ 5336400 h 6858000"/>
              <a:gd name="connsiteX129" fmla="*/ 7426456 w 7902311"/>
              <a:gd name="connsiteY129" fmla="*/ 5343400 h 6858000"/>
              <a:gd name="connsiteX130" fmla="*/ 7426249 w 7902311"/>
              <a:gd name="connsiteY130" fmla="*/ 5343580 h 6858000"/>
              <a:gd name="connsiteX131" fmla="*/ 7427679 w 7902311"/>
              <a:gd name="connsiteY131" fmla="*/ 5351044 h 6858000"/>
              <a:gd name="connsiteX132" fmla="*/ 7429764 w 7902311"/>
              <a:gd name="connsiteY132" fmla="*/ 5356163 h 6858000"/>
              <a:gd name="connsiteX133" fmla="*/ 7433283 w 7902311"/>
              <a:gd name="connsiteY133" fmla="*/ 5369744 h 6858000"/>
              <a:gd name="connsiteX134" fmla="*/ 7432881 w 7902311"/>
              <a:gd name="connsiteY134" fmla="*/ 5374688 h 6858000"/>
              <a:gd name="connsiteX135" fmla="*/ 7430395 w 7902311"/>
              <a:gd name="connsiteY135" fmla="*/ 5377039 h 6858000"/>
              <a:gd name="connsiteX136" fmla="*/ 7431045 w 7902311"/>
              <a:gd name="connsiteY136" fmla="*/ 5378223 h 6858000"/>
              <a:gd name="connsiteX137" fmla="*/ 7429409 w 7902311"/>
              <a:gd name="connsiteY137" fmla="*/ 5404966 h 6858000"/>
              <a:gd name="connsiteX138" fmla="*/ 7435018 w 7902311"/>
              <a:gd name="connsiteY138" fmla="*/ 5463512 h 6858000"/>
              <a:gd name="connsiteX139" fmla="*/ 7441968 w 7902311"/>
              <a:gd name="connsiteY139" fmla="*/ 5496420 h 6858000"/>
              <a:gd name="connsiteX140" fmla="*/ 7456920 w 7902311"/>
              <a:gd name="connsiteY140" fmla="*/ 5587240 h 6858000"/>
              <a:gd name="connsiteX141" fmla="*/ 7468817 w 7902311"/>
              <a:gd name="connsiteY141" fmla="*/ 5678917 h 6858000"/>
              <a:gd name="connsiteX142" fmla="*/ 7457328 w 7902311"/>
              <a:gd name="connsiteY142" fmla="*/ 5727596 h 6858000"/>
              <a:gd name="connsiteX143" fmla="*/ 7457967 w 7902311"/>
              <a:gd name="connsiteY143" fmla="*/ 5732850 h 6858000"/>
              <a:gd name="connsiteX144" fmla="*/ 7463856 w 7902311"/>
              <a:gd name="connsiteY144" fmla="*/ 5745527 h 6858000"/>
              <a:gd name="connsiteX145" fmla="*/ 7466757 w 7902311"/>
              <a:gd name="connsiteY145" fmla="*/ 5750018 h 6858000"/>
              <a:gd name="connsiteX146" fmla="*/ 7469544 w 7902311"/>
              <a:gd name="connsiteY146" fmla="*/ 5757177 h 6858000"/>
              <a:gd name="connsiteX147" fmla="*/ 7469396 w 7902311"/>
              <a:gd name="connsiteY147" fmla="*/ 5757443 h 6858000"/>
              <a:gd name="connsiteX148" fmla="*/ 7472433 w 7902311"/>
              <a:gd name="connsiteY148" fmla="*/ 5763977 h 6858000"/>
              <a:gd name="connsiteX149" fmla="*/ 7490042 w 7902311"/>
              <a:gd name="connsiteY149" fmla="*/ 5794837 h 6858000"/>
              <a:gd name="connsiteX150" fmla="*/ 7486282 w 7902311"/>
              <a:gd name="connsiteY150" fmla="*/ 5846502 h 6858000"/>
              <a:gd name="connsiteX151" fmla="*/ 7489710 w 7902311"/>
              <a:gd name="connsiteY151" fmla="*/ 5865860 h 6858000"/>
              <a:gd name="connsiteX152" fmla="*/ 7490380 w 7902311"/>
              <a:gd name="connsiteY152" fmla="*/ 5876666 h 6858000"/>
              <a:gd name="connsiteX153" fmla="*/ 7489671 w 7902311"/>
              <a:gd name="connsiteY153" fmla="*/ 5877642 h 6858000"/>
              <a:gd name="connsiteX154" fmla="*/ 7506660 w 7902311"/>
              <a:gd name="connsiteY154" fmla="*/ 5907181 h 6858000"/>
              <a:gd name="connsiteX155" fmla="*/ 7507163 w 7902311"/>
              <a:gd name="connsiteY155" fmla="*/ 5911810 h 6858000"/>
              <a:gd name="connsiteX156" fmla="*/ 7520481 w 7902311"/>
              <a:gd name="connsiteY156" fmla="*/ 5930161 h 6858000"/>
              <a:gd name="connsiteX157" fmla="*/ 7526165 w 7902311"/>
              <a:gd name="connsiteY157" fmla="*/ 5940122 h 6858000"/>
              <a:gd name="connsiteX158" fmla="*/ 7530235 w 7902311"/>
              <a:gd name="connsiteY158" fmla="*/ 5941942 h 6858000"/>
              <a:gd name="connsiteX159" fmla="*/ 7537373 w 7902311"/>
              <a:gd name="connsiteY159" fmla="*/ 5957154 h 6858000"/>
              <a:gd name="connsiteX160" fmla="*/ 7537265 w 7902311"/>
              <a:gd name="connsiteY160" fmla="*/ 5959276 h 6858000"/>
              <a:gd name="connsiteX161" fmla="*/ 7546611 w 7902311"/>
              <a:gd name="connsiteY161" fmla="*/ 5970427 h 6858000"/>
              <a:gd name="connsiteX162" fmla="*/ 7558626 w 7902311"/>
              <a:gd name="connsiteY162" fmla="*/ 5978084 h 6858000"/>
              <a:gd name="connsiteX163" fmla="*/ 7576458 w 7902311"/>
              <a:gd name="connsiteY163" fmla="*/ 6046176 h 6858000"/>
              <a:gd name="connsiteX164" fmla="*/ 7601763 w 7902311"/>
              <a:gd name="connsiteY164" fmla="*/ 6102716 h 6858000"/>
              <a:gd name="connsiteX165" fmla="*/ 7618323 w 7902311"/>
              <a:gd name="connsiteY165" fmla="*/ 6220955 h 6858000"/>
              <a:gd name="connsiteX166" fmla="*/ 7712535 w 7902311"/>
              <a:gd name="connsiteY166" fmla="*/ 6530860 h 6858000"/>
              <a:gd name="connsiteX167" fmla="*/ 7818766 w 7902311"/>
              <a:gd name="connsiteY167" fmla="*/ 6624123 h 6858000"/>
              <a:gd name="connsiteX168" fmla="*/ 7819952 w 7902311"/>
              <a:gd name="connsiteY168" fmla="*/ 6637517 h 6858000"/>
              <a:gd name="connsiteX169" fmla="*/ 7828033 w 7902311"/>
              <a:gd name="connsiteY169" fmla="*/ 6658828 h 6858000"/>
              <a:gd name="connsiteX170" fmla="*/ 7872158 w 7902311"/>
              <a:gd name="connsiteY170" fmla="*/ 6757651 h 6858000"/>
              <a:gd name="connsiteX171" fmla="*/ 7895288 w 7902311"/>
              <a:gd name="connsiteY171" fmla="*/ 6818176 h 6858000"/>
              <a:gd name="connsiteX172" fmla="*/ 7898936 w 7902311"/>
              <a:gd name="connsiteY172" fmla="*/ 6843360 h 6858000"/>
              <a:gd name="connsiteX173" fmla="*/ 7899580 w 7902311"/>
              <a:gd name="connsiteY173" fmla="*/ 6853227 h 6858000"/>
              <a:gd name="connsiteX174" fmla="*/ 7902311 w 7902311"/>
              <a:gd name="connsiteY174" fmla="*/ 6858000 h 6858000"/>
              <a:gd name="connsiteX175" fmla="*/ 2572056 w 7902311"/>
              <a:gd name="connsiteY175" fmla="*/ 6858000 h 6858000"/>
              <a:gd name="connsiteX176" fmla="*/ 543860 w 7902311"/>
              <a:gd name="connsiteY176" fmla="*/ 6858000 h 6858000"/>
              <a:gd name="connsiteX177" fmla="*/ 0 w 7902311"/>
              <a:gd name="connsiteY177" fmla="*/ 6858000 h 6858000"/>
              <a:gd name="connsiteX178" fmla="*/ 0 w 7902311"/>
              <a:gd name="connsiteY178"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38308 w 7902311"/>
              <a:gd name="connsiteY38" fmla="*/ 1229482 h 6858000"/>
              <a:gd name="connsiteX39" fmla="*/ 6626400 w 7902311"/>
              <a:gd name="connsiteY39" fmla="*/ 1254761 h 6858000"/>
              <a:gd name="connsiteX40" fmla="*/ 6608489 w 7902311"/>
              <a:gd name="connsiteY40" fmla="*/ 1310783 h 6858000"/>
              <a:gd name="connsiteX41" fmla="*/ 6554688 w 7902311"/>
              <a:gd name="connsiteY41" fmla="*/ 1522084 h 6858000"/>
              <a:gd name="connsiteX42" fmla="*/ 6524950 w 7902311"/>
              <a:gd name="connsiteY42" fmla="*/ 1562296 h 6858000"/>
              <a:gd name="connsiteX43" fmla="*/ 6523467 w 7902311"/>
              <a:gd name="connsiteY43" fmla="*/ 1567378 h 6858000"/>
              <a:gd name="connsiteX44" fmla="*/ 6523887 w 7902311"/>
              <a:gd name="connsiteY44" fmla="*/ 1581350 h 6858000"/>
              <a:gd name="connsiteX45" fmla="*/ 6524782 w 7902311"/>
              <a:gd name="connsiteY45" fmla="*/ 1586621 h 6858000"/>
              <a:gd name="connsiteX46" fmla="*/ 6524524 w 7902311"/>
              <a:gd name="connsiteY46" fmla="*/ 1594298 h 6858000"/>
              <a:gd name="connsiteX47" fmla="*/ 6524282 w 7902311"/>
              <a:gd name="connsiteY47" fmla="*/ 1594484 h 6858000"/>
              <a:gd name="connsiteX48" fmla="*/ 6524500 w 7902311"/>
              <a:gd name="connsiteY48" fmla="*/ 1601685 h 6858000"/>
              <a:gd name="connsiteX49" fmla="*/ 6528527 w 7902311"/>
              <a:gd name="connsiteY49" fmla="*/ 1636988 h 6858000"/>
              <a:gd name="connsiteX50" fmla="*/ 6504715 w 7902311"/>
              <a:gd name="connsiteY50" fmla="*/ 1682992 h 6858000"/>
              <a:gd name="connsiteX51" fmla="*/ 6500241 w 7902311"/>
              <a:gd name="connsiteY51" fmla="*/ 1702136 h 6858000"/>
              <a:gd name="connsiteX52" fmla="*/ 6496598 w 7902311"/>
              <a:gd name="connsiteY52" fmla="*/ 1712332 h 6858000"/>
              <a:gd name="connsiteX53" fmla="*/ 6495561 w 7902311"/>
              <a:gd name="connsiteY53" fmla="*/ 1712948 h 6858000"/>
              <a:gd name="connsiteX54" fmla="*/ 6499540 w 7902311"/>
              <a:gd name="connsiteY54" fmla="*/ 1746792 h 6858000"/>
              <a:gd name="connsiteX55" fmla="*/ 6498179 w 7902311"/>
              <a:gd name="connsiteY55" fmla="*/ 1751246 h 6858000"/>
              <a:gd name="connsiteX56" fmla="*/ 6503189 w 7902311"/>
              <a:gd name="connsiteY56" fmla="*/ 1773360 h 6858000"/>
              <a:gd name="connsiteX57" fmla="*/ 6504488 w 7902311"/>
              <a:gd name="connsiteY57" fmla="*/ 1784755 h 6858000"/>
              <a:gd name="connsiteX58" fmla="*/ 6511342 w 7902311"/>
              <a:gd name="connsiteY58" fmla="*/ 1820662 h 6858000"/>
              <a:gd name="connsiteX59" fmla="*/ 6510087 w 7902311"/>
              <a:gd name="connsiteY59" fmla="*/ 1974931 h 6858000"/>
              <a:gd name="connsiteX60" fmla="*/ 6504751 w 7902311"/>
              <a:gd name="connsiteY60" fmla="*/ 2145620 h 6858000"/>
              <a:gd name="connsiteX61" fmla="*/ 6518268 w 7902311"/>
              <a:gd name="connsiteY61" fmla="*/ 2393943 h 6858000"/>
              <a:gd name="connsiteX62" fmla="*/ 6510250 w 7902311"/>
              <a:gd name="connsiteY62" fmla="*/ 2442912 h 6858000"/>
              <a:gd name="connsiteX63" fmla="*/ 6515092 w 7902311"/>
              <a:gd name="connsiteY63" fmla="*/ 2460453 h 6858000"/>
              <a:gd name="connsiteX64" fmla="*/ 6515037 w 7902311"/>
              <a:gd name="connsiteY64" fmla="*/ 2460806 h 6858000"/>
              <a:gd name="connsiteX65" fmla="*/ 6515482 w 7902311"/>
              <a:gd name="connsiteY65" fmla="*/ 2461434 h 6858000"/>
              <a:gd name="connsiteX66" fmla="*/ 6519175 w 7902311"/>
              <a:gd name="connsiteY66" fmla="*/ 2464722 h 6858000"/>
              <a:gd name="connsiteX67" fmla="*/ 6527620 w 7902311"/>
              <a:gd name="connsiteY67" fmla="*/ 2475030 h 6858000"/>
              <a:gd name="connsiteX68" fmla="*/ 6529563 w 7902311"/>
              <a:gd name="connsiteY68" fmla="*/ 2480106 h 6858000"/>
              <a:gd name="connsiteX69" fmla="*/ 6532500 w 7902311"/>
              <a:gd name="connsiteY69" fmla="*/ 2534899 h 6858000"/>
              <a:gd name="connsiteX70" fmla="*/ 6567027 w 7902311"/>
              <a:gd name="connsiteY70" fmla="*/ 2623133 h 6858000"/>
              <a:gd name="connsiteX71" fmla="*/ 6603966 w 7902311"/>
              <a:gd name="connsiteY71" fmla="*/ 2709132 h 6858000"/>
              <a:gd name="connsiteX72" fmla="*/ 6618677 w 7902311"/>
              <a:gd name="connsiteY72" fmla="*/ 2739609 h 6858000"/>
              <a:gd name="connsiteX73" fmla="*/ 6639006 w 7902311"/>
              <a:gd name="connsiteY73" fmla="*/ 2796846 h 6858000"/>
              <a:gd name="connsiteX74" fmla="*/ 6644661 w 7902311"/>
              <a:gd name="connsiteY74" fmla="*/ 2824862 h 6858000"/>
              <a:gd name="connsiteX75" fmla="*/ 6645536 w 7902311"/>
              <a:gd name="connsiteY75" fmla="*/ 2825781 h 6858000"/>
              <a:gd name="connsiteX76" fmla="*/ 6644011 w 7902311"/>
              <a:gd name="connsiteY76" fmla="*/ 2829288 h 6858000"/>
              <a:gd name="connsiteX77" fmla="*/ 6644970 w 7902311"/>
              <a:gd name="connsiteY77" fmla="*/ 2834510 h 6858000"/>
              <a:gd name="connsiteX78" fmla="*/ 6651604 w 7902311"/>
              <a:gd name="connsiteY78" fmla="*/ 2846800 h 6858000"/>
              <a:gd name="connsiteX79" fmla="*/ 6654759 w 7902311"/>
              <a:gd name="connsiteY79" fmla="*/ 2851093 h 6858000"/>
              <a:gd name="connsiteX80" fmla="*/ 6657966 w 7902311"/>
              <a:gd name="connsiteY80" fmla="*/ 2858070 h 6858000"/>
              <a:gd name="connsiteX81" fmla="*/ 6657837 w 7902311"/>
              <a:gd name="connsiteY81" fmla="*/ 2858346 h 6858000"/>
              <a:gd name="connsiteX82" fmla="*/ 6661254 w 7902311"/>
              <a:gd name="connsiteY82" fmla="*/ 2864679 h 6858000"/>
              <a:gd name="connsiteX83" fmla="*/ 6680643 w 7902311"/>
              <a:gd name="connsiteY83" fmla="*/ 2894353 h 6858000"/>
              <a:gd name="connsiteX84" fmla="*/ 6680113 w 7902311"/>
              <a:gd name="connsiteY84" fmla="*/ 2946457 h 6858000"/>
              <a:gd name="connsiteX85" fmla="*/ 6684720 w 7902311"/>
              <a:gd name="connsiteY85" fmla="*/ 2965627 h 6858000"/>
              <a:gd name="connsiteX86" fmla="*/ 6686053 w 7902311"/>
              <a:gd name="connsiteY86" fmla="*/ 2976418 h 6858000"/>
              <a:gd name="connsiteX87" fmla="*/ 6685409 w 7902311"/>
              <a:gd name="connsiteY87" fmla="*/ 2977449 h 6858000"/>
              <a:gd name="connsiteX88" fmla="*/ 6704102 w 7902311"/>
              <a:gd name="connsiteY88" fmla="*/ 3005842 h 6858000"/>
              <a:gd name="connsiteX89" fmla="*/ 6704888 w 7902311"/>
              <a:gd name="connsiteY89" fmla="*/ 3010448 h 6858000"/>
              <a:gd name="connsiteX90" fmla="*/ 6719239 w 7902311"/>
              <a:gd name="connsiteY90" fmla="*/ 3027885 h 6858000"/>
              <a:gd name="connsiteX91" fmla="*/ 6725496 w 7902311"/>
              <a:gd name="connsiteY91" fmla="*/ 3037464 h 6858000"/>
              <a:gd name="connsiteX92" fmla="*/ 6737676 w 7902311"/>
              <a:gd name="connsiteY92" fmla="*/ 3053733 h 6858000"/>
              <a:gd name="connsiteX93" fmla="*/ 6747665 w 7902311"/>
              <a:gd name="connsiteY93" fmla="*/ 3066373 h 6858000"/>
              <a:gd name="connsiteX94" fmla="*/ 6760064 w 7902311"/>
              <a:gd name="connsiteY94" fmla="*/ 3073177 h 6858000"/>
              <a:gd name="connsiteX95" fmla="*/ 6815656 w 7902311"/>
              <a:gd name="connsiteY95" fmla="*/ 3204760 h 6858000"/>
              <a:gd name="connsiteX96" fmla="*/ 6928090 w 7902311"/>
              <a:gd name="connsiteY96" fmla="*/ 3372843 h 6858000"/>
              <a:gd name="connsiteX97" fmla="*/ 7010616 w 7902311"/>
              <a:gd name="connsiteY97" fmla="*/ 3575278 h 6858000"/>
              <a:gd name="connsiteX98" fmla="*/ 7025436 w 7902311"/>
              <a:gd name="connsiteY98" fmla="*/ 3622733 h 6858000"/>
              <a:gd name="connsiteX99" fmla="*/ 7055248 w 7902311"/>
              <a:gd name="connsiteY99" fmla="*/ 3656229 h 6858000"/>
              <a:gd name="connsiteX100" fmla="*/ 7056764 w 7902311"/>
              <a:gd name="connsiteY100" fmla="*/ 3675471 h 6858000"/>
              <a:gd name="connsiteX101" fmla="*/ 7056841 w 7902311"/>
              <a:gd name="connsiteY101" fmla="*/ 3678883 h 6858000"/>
              <a:gd name="connsiteX102" fmla="*/ 7061158 w 7902311"/>
              <a:gd name="connsiteY102" fmla="*/ 3690549 h 6858000"/>
              <a:gd name="connsiteX103" fmla="*/ 7057368 w 7902311"/>
              <a:gd name="connsiteY103" fmla="*/ 3696308 h 6858000"/>
              <a:gd name="connsiteX104" fmla="*/ 7060275 w 7902311"/>
              <a:gd name="connsiteY104" fmla="*/ 3715640 h 6858000"/>
              <a:gd name="connsiteX105" fmla="*/ 7069615 w 7902311"/>
              <a:gd name="connsiteY105" fmla="*/ 3736429 h 6858000"/>
              <a:gd name="connsiteX106" fmla="*/ 7102245 w 7902311"/>
              <a:gd name="connsiteY106" fmla="*/ 3810557 h 6858000"/>
              <a:gd name="connsiteX107" fmla="*/ 7110633 w 7902311"/>
              <a:gd name="connsiteY107" fmla="*/ 3821134 h 6858000"/>
              <a:gd name="connsiteX108" fmla="*/ 7124008 w 7902311"/>
              <a:gd name="connsiteY108" fmla="*/ 3862564 h 6858000"/>
              <a:gd name="connsiteX109" fmla="*/ 7140680 w 7902311"/>
              <a:gd name="connsiteY109" fmla="*/ 4088638 h 6858000"/>
              <a:gd name="connsiteX110" fmla="*/ 7234038 w 7902311"/>
              <a:gd name="connsiteY110" fmla="*/ 4579511 h 6858000"/>
              <a:gd name="connsiteX111" fmla="*/ 7297609 w 7902311"/>
              <a:gd name="connsiteY111" fmla="*/ 4853262 h 6858000"/>
              <a:gd name="connsiteX112" fmla="*/ 7357024 w 7902311"/>
              <a:gd name="connsiteY112" fmla="*/ 4973536 h 6858000"/>
              <a:gd name="connsiteX113" fmla="*/ 7378956 w 7902311"/>
              <a:gd name="connsiteY113" fmla="*/ 5112085 h 6858000"/>
              <a:gd name="connsiteX114" fmla="*/ 7389804 w 7902311"/>
              <a:gd name="connsiteY114" fmla="*/ 5123497 h 6858000"/>
              <a:gd name="connsiteX115" fmla="*/ 7397197 w 7902311"/>
              <a:gd name="connsiteY115" fmla="*/ 5137025 h 6858000"/>
              <a:gd name="connsiteX116" fmla="*/ 7396654 w 7902311"/>
              <a:gd name="connsiteY116" fmla="*/ 5138880 h 6858000"/>
              <a:gd name="connsiteX117" fmla="*/ 7400948 w 7902311"/>
              <a:gd name="connsiteY117" fmla="*/ 5155200 h 6858000"/>
              <a:gd name="connsiteX118" fmla="*/ 7404781 w 7902311"/>
              <a:gd name="connsiteY118" fmla="*/ 5158375 h 6858000"/>
              <a:gd name="connsiteX119" fmla="*/ 7408632 w 7902311"/>
              <a:gd name="connsiteY119" fmla="*/ 5169448 h 6858000"/>
              <a:gd name="connsiteX120" fmla="*/ 7418667 w 7902311"/>
              <a:gd name="connsiteY120" fmla="*/ 5190924 h 6858000"/>
              <a:gd name="connsiteX121" fmla="*/ 7418252 w 7902311"/>
              <a:gd name="connsiteY121" fmla="*/ 5195257 h 6858000"/>
              <a:gd name="connsiteX122" fmla="*/ 7429817 w 7902311"/>
              <a:gd name="connsiteY122" fmla="*/ 5228139 h 6858000"/>
              <a:gd name="connsiteX123" fmla="*/ 7428887 w 7902311"/>
              <a:gd name="connsiteY123" fmla="*/ 5228745 h 6858000"/>
              <a:gd name="connsiteX124" fmla="*/ 7427393 w 7902311"/>
              <a:gd name="connsiteY124" fmla="*/ 5238668 h 6858000"/>
              <a:gd name="connsiteX125" fmla="*/ 7427023 w 7902311"/>
              <a:gd name="connsiteY125" fmla="*/ 5257295 h 6858000"/>
              <a:gd name="connsiteX126" fmla="*/ 7412708 w 7902311"/>
              <a:gd name="connsiteY126" fmla="*/ 5302100 h 6858000"/>
              <a:gd name="connsiteX127" fmla="*/ 7424642 w 7902311"/>
              <a:gd name="connsiteY127" fmla="*/ 5336400 h 6858000"/>
              <a:gd name="connsiteX128" fmla="*/ 7426456 w 7902311"/>
              <a:gd name="connsiteY128" fmla="*/ 5343400 h 6858000"/>
              <a:gd name="connsiteX129" fmla="*/ 7426249 w 7902311"/>
              <a:gd name="connsiteY129" fmla="*/ 5343580 h 6858000"/>
              <a:gd name="connsiteX130" fmla="*/ 7427679 w 7902311"/>
              <a:gd name="connsiteY130" fmla="*/ 5351044 h 6858000"/>
              <a:gd name="connsiteX131" fmla="*/ 7429764 w 7902311"/>
              <a:gd name="connsiteY131" fmla="*/ 5356163 h 6858000"/>
              <a:gd name="connsiteX132" fmla="*/ 7433283 w 7902311"/>
              <a:gd name="connsiteY132" fmla="*/ 5369744 h 6858000"/>
              <a:gd name="connsiteX133" fmla="*/ 7432881 w 7902311"/>
              <a:gd name="connsiteY133" fmla="*/ 5374688 h 6858000"/>
              <a:gd name="connsiteX134" fmla="*/ 7430395 w 7902311"/>
              <a:gd name="connsiteY134" fmla="*/ 5377039 h 6858000"/>
              <a:gd name="connsiteX135" fmla="*/ 7431045 w 7902311"/>
              <a:gd name="connsiteY135" fmla="*/ 5378223 h 6858000"/>
              <a:gd name="connsiteX136" fmla="*/ 7429409 w 7902311"/>
              <a:gd name="connsiteY136" fmla="*/ 5404966 h 6858000"/>
              <a:gd name="connsiteX137" fmla="*/ 7435018 w 7902311"/>
              <a:gd name="connsiteY137" fmla="*/ 5463512 h 6858000"/>
              <a:gd name="connsiteX138" fmla="*/ 7441968 w 7902311"/>
              <a:gd name="connsiteY138" fmla="*/ 5496420 h 6858000"/>
              <a:gd name="connsiteX139" fmla="*/ 7456920 w 7902311"/>
              <a:gd name="connsiteY139" fmla="*/ 5587240 h 6858000"/>
              <a:gd name="connsiteX140" fmla="*/ 7468817 w 7902311"/>
              <a:gd name="connsiteY140" fmla="*/ 5678917 h 6858000"/>
              <a:gd name="connsiteX141" fmla="*/ 7457328 w 7902311"/>
              <a:gd name="connsiteY141" fmla="*/ 5727596 h 6858000"/>
              <a:gd name="connsiteX142" fmla="*/ 7457967 w 7902311"/>
              <a:gd name="connsiteY142" fmla="*/ 5732850 h 6858000"/>
              <a:gd name="connsiteX143" fmla="*/ 7463856 w 7902311"/>
              <a:gd name="connsiteY143" fmla="*/ 5745527 h 6858000"/>
              <a:gd name="connsiteX144" fmla="*/ 7466757 w 7902311"/>
              <a:gd name="connsiteY144" fmla="*/ 5750018 h 6858000"/>
              <a:gd name="connsiteX145" fmla="*/ 7469544 w 7902311"/>
              <a:gd name="connsiteY145" fmla="*/ 5757177 h 6858000"/>
              <a:gd name="connsiteX146" fmla="*/ 7469396 w 7902311"/>
              <a:gd name="connsiteY146" fmla="*/ 5757443 h 6858000"/>
              <a:gd name="connsiteX147" fmla="*/ 7472433 w 7902311"/>
              <a:gd name="connsiteY147" fmla="*/ 5763977 h 6858000"/>
              <a:gd name="connsiteX148" fmla="*/ 7490042 w 7902311"/>
              <a:gd name="connsiteY148" fmla="*/ 5794837 h 6858000"/>
              <a:gd name="connsiteX149" fmla="*/ 7486282 w 7902311"/>
              <a:gd name="connsiteY149" fmla="*/ 5846502 h 6858000"/>
              <a:gd name="connsiteX150" fmla="*/ 7489710 w 7902311"/>
              <a:gd name="connsiteY150" fmla="*/ 5865860 h 6858000"/>
              <a:gd name="connsiteX151" fmla="*/ 7490380 w 7902311"/>
              <a:gd name="connsiteY151" fmla="*/ 5876666 h 6858000"/>
              <a:gd name="connsiteX152" fmla="*/ 7489671 w 7902311"/>
              <a:gd name="connsiteY152" fmla="*/ 5877642 h 6858000"/>
              <a:gd name="connsiteX153" fmla="*/ 7506660 w 7902311"/>
              <a:gd name="connsiteY153" fmla="*/ 5907181 h 6858000"/>
              <a:gd name="connsiteX154" fmla="*/ 7507163 w 7902311"/>
              <a:gd name="connsiteY154" fmla="*/ 5911810 h 6858000"/>
              <a:gd name="connsiteX155" fmla="*/ 7520481 w 7902311"/>
              <a:gd name="connsiteY155" fmla="*/ 5930161 h 6858000"/>
              <a:gd name="connsiteX156" fmla="*/ 7526165 w 7902311"/>
              <a:gd name="connsiteY156" fmla="*/ 5940122 h 6858000"/>
              <a:gd name="connsiteX157" fmla="*/ 7530235 w 7902311"/>
              <a:gd name="connsiteY157" fmla="*/ 5941942 h 6858000"/>
              <a:gd name="connsiteX158" fmla="*/ 7537373 w 7902311"/>
              <a:gd name="connsiteY158" fmla="*/ 5957154 h 6858000"/>
              <a:gd name="connsiteX159" fmla="*/ 7537265 w 7902311"/>
              <a:gd name="connsiteY159" fmla="*/ 5959276 h 6858000"/>
              <a:gd name="connsiteX160" fmla="*/ 7546611 w 7902311"/>
              <a:gd name="connsiteY160" fmla="*/ 5970427 h 6858000"/>
              <a:gd name="connsiteX161" fmla="*/ 7558626 w 7902311"/>
              <a:gd name="connsiteY161" fmla="*/ 5978084 h 6858000"/>
              <a:gd name="connsiteX162" fmla="*/ 7576458 w 7902311"/>
              <a:gd name="connsiteY162" fmla="*/ 6046176 h 6858000"/>
              <a:gd name="connsiteX163" fmla="*/ 7601763 w 7902311"/>
              <a:gd name="connsiteY163" fmla="*/ 6102716 h 6858000"/>
              <a:gd name="connsiteX164" fmla="*/ 7618323 w 7902311"/>
              <a:gd name="connsiteY164" fmla="*/ 6220955 h 6858000"/>
              <a:gd name="connsiteX165" fmla="*/ 7712535 w 7902311"/>
              <a:gd name="connsiteY165" fmla="*/ 6530860 h 6858000"/>
              <a:gd name="connsiteX166" fmla="*/ 7818766 w 7902311"/>
              <a:gd name="connsiteY166" fmla="*/ 6624123 h 6858000"/>
              <a:gd name="connsiteX167" fmla="*/ 7819952 w 7902311"/>
              <a:gd name="connsiteY167" fmla="*/ 6637517 h 6858000"/>
              <a:gd name="connsiteX168" fmla="*/ 7828033 w 7902311"/>
              <a:gd name="connsiteY168" fmla="*/ 6658828 h 6858000"/>
              <a:gd name="connsiteX169" fmla="*/ 7872158 w 7902311"/>
              <a:gd name="connsiteY169" fmla="*/ 6757651 h 6858000"/>
              <a:gd name="connsiteX170" fmla="*/ 7895288 w 7902311"/>
              <a:gd name="connsiteY170" fmla="*/ 6818176 h 6858000"/>
              <a:gd name="connsiteX171" fmla="*/ 7898936 w 7902311"/>
              <a:gd name="connsiteY171" fmla="*/ 6843360 h 6858000"/>
              <a:gd name="connsiteX172" fmla="*/ 7899580 w 7902311"/>
              <a:gd name="connsiteY172" fmla="*/ 6853227 h 6858000"/>
              <a:gd name="connsiteX173" fmla="*/ 7902311 w 7902311"/>
              <a:gd name="connsiteY173" fmla="*/ 6858000 h 6858000"/>
              <a:gd name="connsiteX174" fmla="*/ 2572056 w 7902311"/>
              <a:gd name="connsiteY174" fmla="*/ 6858000 h 6858000"/>
              <a:gd name="connsiteX175" fmla="*/ 543860 w 7902311"/>
              <a:gd name="connsiteY175" fmla="*/ 6858000 h 6858000"/>
              <a:gd name="connsiteX176" fmla="*/ 0 w 7902311"/>
              <a:gd name="connsiteY176" fmla="*/ 6858000 h 6858000"/>
              <a:gd name="connsiteX177" fmla="*/ 0 w 7902311"/>
              <a:gd name="connsiteY177"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26400 w 7902311"/>
              <a:gd name="connsiteY38" fmla="*/ 1254761 h 6858000"/>
              <a:gd name="connsiteX39" fmla="*/ 6608489 w 7902311"/>
              <a:gd name="connsiteY39" fmla="*/ 1310783 h 6858000"/>
              <a:gd name="connsiteX40" fmla="*/ 6554688 w 7902311"/>
              <a:gd name="connsiteY40" fmla="*/ 1522084 h 6858000"/>
              <a:gd name="connsiteX41" fmla="*/ 6524950 w 7902311"/>
              <a:gd name="connsiteY41" fmla="*/ 1562296 h 6858000"/>
              <a:gd name="connsiteX42" fmla="*/ 6523467 w 7902311"/>
              <a:gd name="connsiteY42" fmla="*/ 1567378 h 6858000"/>
              <a:gd name="connsiteX43" fmla="*/ 6523887 w 7902311"/>
              <a:gd name="connsiteY43" fmla="*/ 1581350 h 6858000"/>
              <a:gd name="connsiteX44" fmla="*/ 6524782 w 7902311"/>
              <a:gd name="connsiteY44" fmla="*/ 1586621 h 6858000"/>
              <a:gd name="connsiteX45" fmla="*/ 6524524 w 7902311"/>
              <a:gd name="connsiteY45" fmla="*/ 1594298 h 6858000"/>
              <a:gd name="connsiteX46" fmla="*/ 6524282 w 7902311"/>
              <a:gd name="connsiteY46" fmla="*/ 1594484 h 6858000"/>
              <a:gd name="connsiteX47" fmla="*/ 6524500 w 7902311"/>
              <a:gd name="connsiteY47" fmla="*/ 1601685 h 6858000"/>
              <a:gd name="connsiteX48" fmla="*/ 6528527 w 7902311"/>
              <a:gd name="connsiteY48" fmla="*/ 1636988 h 6858000"/>
              <a:gd name="connsiteX49" fmla="*/ 6504715 w 7902311"/>
              <a:gd name="connsiteY49" fmla="*/ 1682992 h 6858000"/>
              <a:gd name="connsiteX50" fmla="*/ 6500241 w 7902311"/>
              <a:gd name="connsiteY50" fmla="*/ 1702136 h 6858000"/>
              <a:gd name="connsiteX51" fmla="*/ 6496598 w 7902311"/>
              <a:gd name="connsiteY51" fmla="*/ 1712332 h 6858000"/>
              <a:gd name="connsiteX52" fmla="*/ 6495561 w 7902311"/>
              <a:gd name="connsiteY52" fmla="*/ 1712948 h 6858000"/>
              <a:gd name="connsiteX53" fmla="*/ 6499540 w 7902311"/>
              <a:gd name="connsiteY53" fmla="*/ 1746792 h 6858000"/>
              <a:gd name="connsiteX54" fmla="*/ 6498179 w 7902311"/>
              <a:gd name="connsiteY54" fmla="*/ 1751246 h 6858000"/>
              <a:gd name="connsiteX55" fmla="*/ 6503189 w 7902311"/>
              <a:gd name="connsiteY55" fmla="*/ 1773360 h 6858000"/>
              <a:gd name="connsiteX56" fmla="*/ 6504488 w 7902311"/>
              <a:gd name="connsiteY56" fmla="*/ 1784755 h 6858000"/>
              <a:gd name="connsiteX57" fmla="*/ 6511342 w 7902311"/>
              <a:gd name="connsiteY57" fmla="*/ 1820662 h 6858000"/>
              <a:gd name="connsiteX58" fmla="*/ 6510087 w 7902311"/>
              <a:gd name="connsiteY58" fmla="*/ 1974931 h 6858000"/>
              <a:gd name="connsiteX59" fmla="*/ 6504751 w 7902311"/>
              <a:gd name="connsiteY59" fmla="*/ 2145620 h 6858000"/>
              <a:gd name="connsiteX60" fmla="*/ 6518268 w 7902311"/>
              <a:gd name="connsiteY60" fmla="*/ 2393943 h 6858000"/>
              <a:gd name="connsiteX61" fmla="*/ 6510250 w 7902311"/>
              <a:gd name="connsiteY61" fmla="*/ 2442912 h 6858000"/>
              <a:gd name="connsiteX62" fmla="*/ 6515092 w 7902311"/>
              <a:gd name="connsiteY62" fmla="*/ 2460453 h 6858000"/>
              <a:gd name="connsiteX63" fmla="*/ 6515037 w 7902311"/>
              <a:gd name="connsiteY63" fmla="*/ 2460806 h 6858000"/>
              <a:gd name="connsiteX64" fmla="*/ 6515482 w 7902311"/>
              <a:gd name="connsiteY64" fmla="*/ 2461434 h 6858000"/>
              <a:gd name="connsiteX65" fmla="*/ 6519175 w 7902311"/>
              <a:gd name="connsiteY65" fmla="*/ 2464722 h 6858000"/>
              <a:gd name="connsiteX66" fmla="*/ 6527620 w 7902311"/>
              <a:gd name="connsiteY66" fmla="*/ 2475030 h 6858000"/>
              <a:gd name="connsiteX67" fmla="*/ 6529563 w 7902311"/>
              <a:gd name="connsiteY67" fmla="*/ 2480106 h 6858000"/>
              <a:gd name="connsiteX68" fmla="*/ 6532500 w 7902311"/>
              <a:gd name="connsiteY68" fmla="*/ 2534899 h 6858000"/>
              <a:gd name="connsiteX69" fmla="*/ 6567027 w 7902311"/>
              <a:gd name="connsiteY69" fmla="*/ 2623133 h 6858000"/>
              <a:gd name="connsiteX70" fmla="*/ 6603966 w 7902311"/>
              <a:gd name="connsiteY70" fmla="*/ 2709132 h 6858000"/>
              <a:gd name="connsiteX71" fmla="*/ 6618677 w 7902311"/>
              <a:gd name="connsiteY71" fmla="*/ 2739609 h 6858000"/>
              <a:gd name="connsiteX72" fmla="*/ 6639006 w 7902311"/>
              <a:gd name="connsiteY72" fmla="*/ 2796846 h 6858000"/>
              <a:gd name="connsiteX73" fmla="*/ 6644661 w 7902311"/>
              <a:gd name="connsiteY73" fmla="*/ 2824862 h 6858000"/>
              <a:gd name="connsiteX74" fmla="*/ 6645536 w 7902311"/>
              <a:gd name="connsiteY74" fmla="*/ 2825781 h 6858000"/>
              <a:gd name="connsiteX75" fmla="*/ 6644011 w 7902311"/>
              <a:gd name="connsiteY75" fmla="*/ 2829288 h 6858000"/>
              <a:gd name="connsiteX76" fmla="*/ 6644970 w 7902311"/>
              <a:gd name="connsiteY76" fmla="*/ 2834510 h 6858000"/>
              <a:gd name="connsiteX77" fmla="*/ 6651604 w 7902311"/>
              <a:gd name="connsiteY77" fmla="*/ 2846800 h 6858000"/>
              <a:gd name="connsiteX78" fmla="*/ 6654759 w 7902311"/>
              <a:gd name="connsiteY78" fmla="*/ 2851093 h 6858000"/>
              <a:gd name="connsiteX79" fmla="*/ 6657966 w 7902311"/>
              <a:gd name="connsiteY79" fmla="*/ 2858070 h 6858000"/>
              <a:gd name="connsiteX80" fmla="*/ 6657837 w 7902311"/>
              <a:gd name="connsiteY80" fmla="*/ 2858346 h 6858000"/>
              <a:gd name="connsiteX81" fmla="*/ 6661254 w 7902311"/>
              <a:gd name="connsiteY81" fmla="*/ 2864679 h 6858000"/>
              <a:gd name="connsiteX82" fmla="*/ 6680643 w 7902311"/>
              <a:gd name="connsiteY82" fmla="*/ 2894353 h 6858000"/>
              <a:gd name="connsiteX83" fmla="*/ 6680113 w 7902311"/>
              <a:gd name="connsiteY83" fmla="*/ 2946457 h 6858000"/>
              <a:gd name="connsiteX84" fmla="*/ 6684720 w 7902311"/>
              <a:gd name="connsiteY84" fmla="*/ 2965627 h 6858000"/>
              <a:gd name="connsiteX85" fmla="*/ 6686053 w 7902311"/>
              <a:gd name="connsiteY85" fmla="*/ 2976418 h 6858000"/>
              <a:gd name="connsiteX86" fmla="*/ 6685409 w 7902311"/>
              <a:gd name="connsiteY86" fmla="*/ 2977449 h 6858000"/>
              <a:gd name="connsiteX87" fmla="*/ 6704102 w 7902311"/>
              <a:gd name="connsiteY87" fmla="*/ 3005842 h 6858000"/>
              <a:gd name="connsiteX88" fmla="*/ 6704888 w 7902311"/>
              <a:gd name="connsiteY88" fmla="*/ 3010448 h 6858000"/>
              <a:gd name="connsiteX89" fmla="*/ 6719239 w 7902311"/>
              <a:gd name="connsiteY89" fmla="*/ 3027885 h 6858000"/>
              <a:gd name="connsiteX90" fmla="*/ 6725496 w 7902311"/>
              <a:gd name="connsiteY90" fmla="*/ 3037464 h 6858000"/>
              <a:gd name="connsiteX91" fmla="*/ 6737676 w 7902311"/>
              <a:gd name="connsiteY91" fmla="*/ 3053733 h 6858000"/>
              <a:gd name="connsiteX92" fmla="*/ 6747665 w 7902311"/>
              <a:gd name="connsiteY92" fmla="*/ 3066373 h 6858000"/>
              <a:gd name="connsiteX93" fmla="*/ 6760064 w 7902311"/>
              <a:gd name="connsiteY93" fmla="*/ 3073177 h 6858000"/>
              <a:gd name="connsiteX94" fmla="*/ 6815656 w 7902311"/>
              <a:gd name="connsiteY94" fmla="*/ 3204760 h 6858000"/>
              <a:gd name="connsiteX95" fmla="*/ 6928090 w 7902311"/>
              <a:gd name="connsiteY95" fmla="*/ 3372843 h 6858000"/>
              <a:gd name="connsiteX96" fmla="*/ 7010616 w 7902311"/>
              <a:gd name="connsiteY96" fmla="*/ 3575278 h 6858000"/>
              <a:gd name="connsiteX97" fmla="*/ 7025436 w 7902311"/>
              <a:gd name="connsiteY97" fmla="*/ 3622733 h 6858000"/>
              <a:gd name="connsiteX98" fmla="*/ 7055248 w 7902311"/>
              <a:gd name="connsiteY98" fmla="*/ 3656229 h 6858000"/>
              <a:gd name="connsiteX99" fmla="*/ 7056764 w 7902311"/>
              <a:gd name="connsiteY99" fmla="*/ 3675471 h 6858000"/>
              <a:gd name="connsiteX100" fmla="*/ 7056841 w 7902311"/>
              <a:gd name="connsiteY100" fmla="*/ 3678883 h 6858000"/>
              <a:gd name="connsiteX101" fmla="*/ 7061158 w 7902311"/>
              <a:gd name="connsiteY101" fmla="*/ 3690549 h 6858000"/>
              <a:gd name="connsiteX102" fmla="*/ 7057368 w 7902311"/>
              <a:gd name="connsiteY102" fmla="*/ 3696308 h 6858000"/>
              <a:gd name="connsiteX103" fmla="*/ 7060275 w 7902311"/>
              <a:gd name="connsiteY103" fmla="*/ 3715640 h 6858000"/>
              <a:gd name="connsiteX104" fmla="*/ 7069615 w 7902311"/>
              <a:gd name="connsiteY104" fmla="*/ 3736429 h 6858000"/>
              <a:gd name="connsiteX105" fmla="*/ 7102245 w 7902311"/>
              <a:gd name="connsiteY105" fmla="*/ 3810557 h 6858000"/>
              <a:gd name="connsiteX106" fmla="*/ 7110633 w 7902311"/>
              <a:gd name="connsiteY106" fmla="*/ 3821134 h 6858000"/>
              <a:gd name="connsiteX107" fmla="*/ 7124008 w 7902311"/>
              <a:gd name="connsiteY107" fmla="*/ 3862564 h 6858000"/>
              <a:gd name="connsiteX108" fmla="*/ 7140680 w 7902311"/>
              <a:gd name="connsiteY108" fmla="*/ 4088638 h 6858000"/>
              <a:gd name="connsiteX109" fmla="*/ 7234038 w 7902311"/>
              <a:gd name="connsiteY109" fmla="*/ 4579511 h 6858000"/>
              <a:gd name="connsiteX110" fmla="*/ 7297609 w 7902311"/>
              <a:gd name="connsiteY110" fmla="*/ 4853262 h 6858000"/>
              <a:gd name="connsiteX111" fmla="*/ 7357024 w 7902311"/>
              <a:gd name="connsiteY111" fmla="*/ 4973536 h 6858000"/>
              <a:gd name="connsiteX112" fmla="*/ 7378956 w 7902311"/>
              <a:gd name="connsiteY112" fmla="*/ 5112085 h 6858000"/>
              <a:gd name="connsiteX113" fmla="*/ 7389804 w 7902311"/>
              <a:gd name="connsiteY113" fmla="*/ 5123497 h 6858000"/>
              <a:gd name="connsiteX114" fmla="*/ 7397197 w 7902311"/>
              <a:gd name="connsiteY114" fmla="*/ 5137025 h 6858000"/>
              <a:gd name="connsiteX115" fmla="*/ 7396654 w 7902311"/>
              <a:gd name="connsiteY115" fmla="*/ 5138880 h 6858000"/>
              <a:gd name="connsiteX116" fmla="*/ 7400948 w 7902311"/>
              <a:gd name="connsiteY116" fmla="*/ 5155200 h 6858000"/>
              <a:gd name="connsiteX117" fmla="*/ 7404781 w 7902311"/>
              <a:gd name="connsiteY117" fmla="*/ 5158375 h 6858000"/>
              <a:gd name="connsiteX118" fmla="*/ 7408632 w 7902311"/>
              <a:gd name="connsiteY118" fmla="*/ 5169448 h 6858000"/>
              <a:gd name="connsiteX119" fmla="*/ 7418667 w 7902311"/>
              <a:gd name="connsiteY119" fmla="*/ 5190924 h 6858000"/>
              <a:gd name="connsiteX120" fmla="*/ 7418252 w 7902311"/>
              <a:gd name="connsiteY120" fmla="*/ 5195257 h 6858000"/>
              <a:gd name="connsiteX121" fmla="*/ 7429817 w 7902311"/>
              <a:gd name="connsiteY121" fmla="*/ 5228139 h 6858000"/>
              <a:gd name="connsiteX122" fmla="*/ 7428887 w 7902311"/>
              <a:gd name="connsiteY122" fmla="*/ 5228745 h 6858000"/>
              <a:gd name="connsiteX123" fmla="*/ 7427393 w 7902311"/>
              <a:gd name="connsiteY123" fmla="*/ 5238668 h 6858000"/>
              <a:gd name="connsiteX124" fmla="*/ 7427023 w 7902311"/>
              <a:gd name="connsiteY124" fmla="*/ 5257295 h 6858000"/>
              <a:gd name="connsiteX125" fmla="*/ 7412708 w 7902311"/>
              <a:gd name="connsiteY125" fmla="*/ 5302100 h 6858000"/>
              <a:gd name="connsiteX126" fmla="*/ 7424642 w 7902311"/>
              <a:gd name="connsiteY126" fmla="*/ 5336400 h 6858000"/>
              <a:gd name="connsiteX127" fmla="*/ 7426456 w 7902311"/>
              <a:gd name="connsiteY127" fmla="*/ 5343400 h 6858000"/>
              <a:gd name="connsiteX128" fmla="*/ 7426249 w 7902311"/>
              <a:gd name="connsiteY128" fmla="*/ 5343580 h 6858000"/>
              <a:gd name="connsiteX129" fmla="*/ 7427679 w 7902311"/>
              <a:gd name="connsiteY129" fmla="*/ 5351044 h 6858000"/>
              <a:gd name="connsiteX130" fmla="*/ 7429764 w 7902311"/>
              <a:gd name="connsiteY130" fmla="*/ 5356163 h 6858000"/>
              <a:gd name="connsiteX131" fmla="*/ 7433283 w 7902311"/>
              <a:gd name="connsiteY131" fmla="*/ 5369744 h 6858000"/>
              <a:gd name="connsiteX132" fmla="*/ 7432881 w 7902311"/>
              <a:gd name="connsiteY132" fmla="*/ 5374688 h 6858000"/>
              <a:gd name="connsiteX133" fmla="*/ 7430395 w 7902311"/>
              <a:gd name="connsiteY133" fmla="*/ 5377039 h 6858000"/>
              <a:gd name="connsiteX134" fmla="*/ 7431045 w 7902311"/>
              <a:gd name="connsiteY134" fmla="*/ 5378223 h 6858000"/>
              <a:gd name="connsiteX135" fmla="*/ 7429409 w 7902311"/>
              <a:gd name="connsiteY135" fmla="*/ 5404966 h 6858000"/>
              <a:gd name="connsiteX136" fmla="*/ 7435018 w 7902311"/>
              <a:gd name="connsiteY136" fmla="*/ 5463512 h 6858000"/>
              <a:gd name="connsiteX137" fmla="*/ 7441968 w 7902311"/>
              <a:gd name="connsiteY137" fmla="*/ 5496420 h 6858000"/>
              <a:gd name="connsiteX138" fmla="*/ 7456920 w 7902311"/>
              <a:gd name="connsiteY138" fmla="*/ 5587240 h 6858000"/>
              <a:gd name="connsiteX139" fmla="*/ 7468817 w 7902311"/>
              <a:gd name="connsiteY139" fmla="*/ 5678917 h 6858000"/>
              <a:gd name="connsiteX140" fmla="*/ 7457328 w 7902311"/>
              <a:gd name="connsiteY140" fmla="*/ 5727596 h 6858000"/>
              <a:gd name="connsiteX141" fmla="*/ 7457967 w 7902311"/>
              <a:gd name="connsiteY141" fmla="*/ 5732850 h 6858000"/>
              <a:gd name="connsiteX142" fmla="*/ 7463856 w 7902311"/>
              <a:gd name="connsiteY142" fmla="*/ 5745527 h 6858000"/>
              <a:gd name="connsiteX143" fmla="*/ 7466757 w 7902311"/>
              <a:gd name="connsiteY143" fmla="*/ 5750018 h 6858000"/>
              <a:gd name="connsiteX144" fmla="*/ 7469544 w 7902311"/>
              <a:gd name="connsiteY144" fmla="*/ 5757177 h 6858000"/>
              <a:gd name="connsiteX145" fmla="*/ 7469396 w 7902311"/>
              <a:gd name="connsiteY145" fmla="*/ 5757443 h 6858000"/>
              <a:gd name="connsiteX146" fmla="*/ 7472433 w 7902311"/>
              <a:gd name="connsiteY146" fmla="*/ 5763977 h 6858000"/>
              <a:gd name="connsiteX147" fmla="*/ 7490042 w 7902311"/>
              <a:gd name="connsiteY147" fmla="*/ 5794837 h 6858000"/>
              <a:gd name="connsiteX148" fmla="*/ 7486282 w 7902311"/>
              <a:gd name="connsiteY148" fmla="*/ 5846502 h 6858000"/>
              <a:gd name="connsiteX149" fmla="*/ 7489710 w 7902311"/>
              <a:gd name="connsiteY149" fmla="*/ 5865860 h 6858000"/>
              <a:gd name="connsiteX150" fmla="*/ 7490380 w 7902311"/>
              <a:gd name="connsiteY150" fmla="*/ 5876666 h 6858000"/>
              <a:gd name="connsiteX151" fmla="*/ 7489671 w 7902311"/>
              <a:gd name="connsiteY151" fmla="*/ 5877642 h 6858000"/>
              <a:gd name="connsiteX152" fmla="*/ 7506660 w 7902311"/>
              <a:gd name="connsiteY152" fmla="*/ 5907181 h 6858000"/>
              <a:gd name="connsiteX153" fmla="*/ 7507163 w 7902311"/>
              <a:gd name="connsiteY153" fmla="*/ 5911810 h 6858000"/>
              <a:gd name="connsiteX154" fmla="*/ 7520481 w 7902311"/>
              <a:gd name="connsiteY154" fmla="*/ 5930161 h 6858000"/>
              <a:gd name="connsiteX155" fmla="*/ 7526165 w 7902311"/>
              <a:gd name="connsiteY155" fmla="*/ 5940122 h 6858000"/>
              <a:gd name="connsiteX156" fmla="*/ 7530235 w 7902311"/>
              <a:gd name="connsiteY156" fmla="*/ 5941942 h 6858000"/>
              <a:gd name="connsiteX157" fmla="*/ 7537373 w 7902311"/>
              <a:gd name="connsiteY157" fmla="*/ 5957154 h 6858000"/>
              <a:gd name="connsiteX158" fmla="*/ 7537265 w 7902311"/>
              <a:gd name="connsiteY158" fmla="*/ 5959276 h 6858000"/>
              <a:gd name="connsiteX159" fmla="*/ 7546611 w 7902311"/>
              <a:gd name="connsiteY159" fmla="*/ 5970427 h 6858000"/>
              <a:gd name="connsiteX160" fmla="*/ 7558626 w 7902311"/>
              <a:gd name="connsiteY160" fmla="*/ 5978084 h 6858000"/>
              <a:gd name="connsiteX161" fmla="*/ 7576458 w 7902311"/>
              <a:gd name="connsiteY161" fmla="*/ 6046176 h 6858000"/>
              <a:gd name="connsiteX162" fmla="*/ 7601763 w 7902311"/>
              <a:gd name="connsiteY162" fmla="*/ 6102716 h 6858000"/>
              <a:gd name="connsiteX163" fmla="*/ 7618323 w 7902311"/>
              <a:gd name="connsiteY163" fmla="*/ 6220955 h 6858000"/>
              <a:gd name="connsiteX164" fmla="*/ 7712535 w 7902311"/>
              <a:gd name="connsiteY164" fmla="*/ 6530860 h 6858000"/>
              <a:gd name="connsiteX165" fmla="*/ 7818766 w 7902311"/>
              <a:gd name="connsiteY165" fmla="*/ 6624123 h 6858000"/>
              <a:gd name="connsiteX166" fmla="*/ 7819952 w 7902311"/>
              <a:gd name="connsiteY166" fmla="*/ 6637517 h 6858000"/>
              <a:gd name="connsiteX167" fmla="*/ 7828033 w 7902311"/>
              <a:gd name="connsiteY167" fmla="*/ 6658828 h 6858000"/>
              <a:gd name="connsiteX168" fmla="*/ 7872158 w 7902311"/>
              <a:gd name="connsiteY168" fmla="*/ 6757651 h 6858000"/>
              <a:gd name="connsiteX169" fmla="*/ 7895288 w 7902311"/>
              <a:gd name="connsiteY169" fmla="*/ 6818176 h 6858000"/>
              <a:gd name="connsiteX170" fmla="*/ 7898936 w 7902311"/>
              <a:gd name="connsiteY170" fmla="*/ 6843360 h 6858000"/>
              <a:gd name="connsiteX171" fmla="*/ 7899580 w 7902311"/>
              <a:gd name="connsiteY171" fmla="*/ 6853227 h 6858000"/>
              <a:gd name="connsiteX172" fmla="*/ 7902311 w 7902311"/>
              <a:gd name="connsiteY172" fmla="*/ 6858000 h 6858000"/>
              <a:gd name="connsiteX173" fmla="*/ 2572056 w 7902311"/>
              <a:gd name="connsiteY173" fmla="*/ 6858000 h 6858000"/>
              <a:gd name="connsiteX174" fmla="*/ 543860 w 7902311"/>
              <a:gd name="connsiteY174" fmla="*/ 6858000 h 6858000"/>
              <a:gd name="connsiteX175" fmla="*/ 0 w 7902311"/>
              <a:gd name="connsiteY175" fmla="*/ 6858000 h 6858000"/>
              <a:gd name="connsiteX176" fmla="*/ 0 w 7902311"/>
              <a:gd name="connsiteY176" fmla="*/ 0 h 6858000"/>
              <a:gd name="connsiteX0" fmla="*/ 0 w 7902311"/>
              <a:gd name="connsiteY0" fmla="*/ 0 h 6858000"/>
              <a:gd name="connsiteX1" fmla="*/ 543860 w 7902311"/>
              <a:gd name="connsiteY1" fmla="*/ 0 h 6858000"/>
              <a:gd name="connsiteX2" fmla="*/ 2572056 w 7902311"/>
              <a:gd name="connsiteY2" fmla="*/ 0 h 6858000"/>
              <a:gd name="connsiteX3" fmla="*/ 6910559 w 7902311"/>
              <a:gd name="connsiteY3" fmla="*/ 0 h 6858000"/>
              <a:gd name="connsiteX4" fmla="*/ 6907042 w 7902311"/>
              <a:gd name="connsiteY4" fmla="*/ 4883 h 6858000"/>
              <a:gd name="connsiteX5" fmla="*/ 6900582 w 7902311"/>
              <a:gd name="connsiteY5" fmla="*/ 34307 h 6858000"/>
              <a:gd name="connsiteX6" fmla="*/ 6889276 w 7902311"/>
              <a:gd name="connsiteY6" fmla="*/ 65797 h 6858000"/>
              <a:gd name="connsiteX7" fmla="*/ 6878637 w 7902311"/>
              <a:gd name="connsiteY7" fmla="*/ 87262 h 6858000"/>
              <a:gd name="connsiteX8" fmla="*/ 6864538 w 7902311"/>
              <a:gd name="connsiteY8" fmla="*/ 149697 h 6858000"/>
              <a:gd name="connsiteX9" fmla="*/ 6846597 w 7902311"/>
              <a:gd name="connsiteY9" fmla="*/ 256451 h 6858000"/>
              <a:gd name="connsiteX10" fmla="*/ 6841581 w 7902311"/>
              <a:gd name="connsiteY10" fmla="*/ 278384 h 6858000"/>
              <a:gd name="connsiteX11" fmla="*/ 6832514 w 7902311"/>
              <a:gd name="connsiteY11" fmla="*/ 294091 h 6858000"/>
              <a:gd name="connsiteX12" fmla="*/ 6826265 w 7902311"/>
              <a:gd name="connsiteY12" fmla="*/ 294989 h 6858000"/>
              <a:gd name="connsiteX13" fmla="*/ 6822745 w 7902311"/>
              <a:gd name="connsiteY13" fmla="*/ 306550 h 6858000"/>
              <a:gd name="connsiteX14" fmla="*/ 6820814 w 7902311"/>
              <a:gd name="connsiteY14" fmla="*/ 308965 h 6858000"/>
              <a:gd name="connsiteX15" fmla="*/ 6810738 w 7902311"/>
              <a:gd name="connsiteY15" fmla="*/ 323482 h 6858000"/>
              <a:gd name="connsiteX16" fmla="*/ 6813911 w 7902311"/>
              <a:gd name="connsiteY16" fmla="*/ 370816 h 6858000"/>
              <a:gd name="connsiteX17" fmla="*/ 6764523 w 7902311"/>
              <a:gd name="connsiteY17" fmla="*/ 452257 h 6858000"/>
              <a:gd name="connsiteX18" fmla="*/ 6742254 w 7902311"/>
              <a:gd name="connsiteY18" fmla="*/ 622375 h 6858000"/>
              <a:gd name="connsiteX19" fmla="*/ 6729843 w 7902311"/>
              <a:gd name="connsiteY19" fmla="*/ 829709 h 6858000"/>
              <a:gd name="connsiteX20" fmla="*/ 6695415 w 7902311"/>
              <a:gd name="connsiteY20" fmla="*/ 965691 h 6858000"/>
              <a:gd name="connsiteX21" fmla="*/ 6700892 w 7902311"/>
              <a:gd name="connsiteY21" fmla="*/ 980455 h 6858000"/>
              <a:gd name="connsiteX22" fmla="*/ 6702355 w 7902311"/>
              <a:gd name="connsiteY22" fmla="*/ 995801 h 6858000"/>
              <a:gd name="connsiteX23" fmla="*/ 6701127 w 7902311"/>
              <a:gd name="connsiteY23" fmla="*/ 997293 h 6858000"/>
              <a:gd name="connsiteX24" fmla="*/ 6698643 w 7902311"/>
              <a:gd name="connsiteY24" fmla="*/ 1013984 h 6858000"/>
              <a:gd name="connsiteX25" fmla="*/ 6700854 w 7902311"/>
              <a:gd name="connsiteY25" fmla="*/ 1053799 h 6858000"/>
              <a:gd name="connsiteX26" fmla="*/ 6696438 w 7902311"/>
              <a:gd name="connsiteY26" fmla="*/ 1092398 h 6858000"/>
              <a:gd name="connsiteX27" fmla="*/ 6695348 w 7902311"/>
              <a:gd name="connsiteY27" fmla="*/ 1092587 h 6858000"/>
              <a:gd name="connsiteX28" fmla="*/ 6690066 w 7902311"/>
              <a:gd name="connsiteY28" fmla="*/ 1101120 h 6858000"/>
              <a:gd name="connsiteX29" fmla="*/ 6682386 w 7902311"/>
              <a:gd name="connsiteY29" fmla="*/ 1118095 h 6858000"/>
              <a:gd name="connsiteX30" fmla="*/ 6651576 w 7902311"/>
              <a:gd name="connsiteY30" fmla="*/ 1153636 h 6858000"/>
              <a:gd name="connsiteX31" fmla="*/ 6649031 w 7902311"/>
              <a:gd name="connsiteY31" fmla="*/ 1189862 h 6858000"/>
              <a:gd name="connsiteX32" fmla="*/ 6647942 w 7902311"/>
              <a:gd name="connsiteY32" fmla="*/ 1197013 h 6858000"/>
              <a:gd name="connsiteX33" fmla="*/ 6647680 w 7902311"/>
              <a:gd name="connsiteY33" fmla="*/ 1197097 h 6858000"/>
              <a:gd name="connsiteX34" fmla="*/ 6646054 w 7902311"/>
              <a:gd name="connsiteY34" fmla="*/ 1204520 h 6858000"/>
              <a:gd name="connsiteX35" fmla="*/ 6645953 w 7902311"/>
              <a:gd name="connsiteY35" fmla="*/ 1210047 h 6858000"/>
              <a:gd name="connsiteX36" fmla="*/ 6643836 w 7902311"/>
              <a:gd name="connsiteY36" fmla="*/ 1223915 h 6858000"/>
              <a:gd name="connsiteX37" fmla="*/ 6641519 w 7902311"/>
              <a:gd name="connsiteY37" fmla="*/ 1228301 h 6858000"/>
              <a:gd name="connsiteX38" fmla="*/ 6626400 w 7902311"/>
              <a:gd name="connsiteY38" fmla="*/ 1254761 h 6858000"/>
              <a:gd name="connsiteX39" fmla="*/ 6608489 w 7902311"/>
              <a:gd name="connsiteY39" fmla="*/ 1310783 h 6858000"/>
              <a:gd name="connsiteX40" fmla="*/ 6554688 w 7902311"/>
              <a:gd name="connsiteY40" fmla="*/ 1522084 h 6858000"/>
              <a:gd name="connsiteX41" fmla="*/ 6524950 w 7902311"/>
              <a:gd name="connsiteY41" fmla="*/ 1562296 h 6858000"/>
              <a:gd name="connsiteX42" fmla="*/ 6523467 w 7902311"/>
              <a:gd name="connsiteY42" fmla="*/ 1567378 h 6858000"/>
              <a:gd name="connsiteX43" fmla="*/ 6523887 w 7902311"/>
              <a:gd name="connsiteY43" fmla="*/ 1581350 h 6858000"/>
              <a:gd name="connsiteX44" fmla="*/ 6524782 w 7902311"/>
              <a:gd name="connsiteY44" fmla="*/ 1586621 h 6858000"/>
              <a:gd name="connsiteX45" fmla="*/ 6524524 w 7902311"/>
              <a:gd name="connsiteY45" fmla="*/ 1594298 h 6858000"/>
              <a:gd name="connsiteX46" fmla="*/ 6524282 w 7902311"/>
              <a:gd name="connsiteY46" fmla="*/ 1594484 h 6858000"/>
              <a:gd name="connsiteX47" fmla="*/ 6524500 w 7902311"/>
              <a:gd name="connsiteY47" fmla="*/ 1601685 h 6858000"/>
              <a:gd name="connsiteX48" fmla="*/ 6528527 w 7902311"/>
              <a:gd name="connsiteY48" fmla="*/ 1636988 h 6858000"/>
              <a:gd name="connsiteX49" fmla="*/ 6504715 w 7902311"/>
              <a:gd name="connsiteY49" fmla="*/ 1682992 h 6858000"/>
              <a:gd name="connsiteX50" fmla="*/ 6500241 w 7902311"/>
              <a:gd name="connsiteY50" fmla="*/ 1702136 h 6858000"/>
              <a:gd name="connsiteX51" fmla="*/ 6496598 w 7902311"/>
              <a:gd name="connsiteY51" fmla="*/ 1712332 h 6858000"/>
              <a:gd name="connsiteX52" fmla="*/ 6495561 w 7902311"/>
              <a:gd name="connsiteY52" fmla="*/ 1712948 h 6858000"/>
              <a:gd name="connsiteX53" fmla="*/ 6499540 w 7902311"/>
              <a:gd name="connsiteY53" fmla="*/ 1746792 h 6858000"/>
              <a:gd name="connsiteX54" fmla="*/ 6498179 w 7902311"/>
              <a:gd name="connsiteY54" fmla="*/ 1751246 h 6858000"/>
              <a:gd name="connsiteX55" fmla="*/ 6504488 w 7902311"/>
              <a:gd name="connsiteY55" fmla="*/ 1784755 h 6858000"/>
              <a:gd name="connsiteX56" fmla="*/ 6511342 w 7902311"/>
              <a:gd name="connsiteY56" fmla="*/ 1820662 h 6858000"/>
              <a:gd name="connsiteX57" fmla="*/ 6510087 w 7902311"/>
              <a:gd name="connsiteY57" fmla="*/ 1974931 h 6858000"/>
              <a:gd name="connsiteX58" fmla="*/ 6504751 w 7902311"/>
              <a:gd name="connsiteY58" fmla="*/ 2145620 h 6858000"/>
              <a:gd name="connsiteX59" fmla="*/ 6518268 w 7902311"/>
              <a:gd name="connsiteY59" fmla="*/ 2393943 h 6858000"/>
              <a:gd name="connsiteX60" fmla="*/ 6510250 w 7902311"/>
              <a:gd name="connsiteY60" fmla="*/ 2442912 h 6858000"/>
              <a:gd name="connsiteX61" fmla="*/ 6515092 w 7902311"/>
              <a:gd name="connsiteY61" fmla="*/ 2460453 h 6858000"/>
              <a:gd name="connsiteX62" fmla="*/ 6515037 w 7902311"/>
              <a:gd name="connsiteY62" fmla="*/ 2460806 h 6858000"/>
              <a:gd name="connsiteX63" fmla="*/ 6515482 w 7902311"/>
              <a:gd name="connsiteY63" fmla="*/ 2461434 h 6858000"/>
              <a:gd name="connsiteX64" fmla="*/ 6519175 w 7902311"/>
              <a:gd name="connsiteY64" fmla="*/ 2464722 h 6858000"/>
              <a:gd name="connsiteX65" fmla="*/ 6527620 w 7902311"/>
              <a:gd name="connsiteY65" fmla="*/ 2475030 h 6858000"/>
              <a:gd name="connsiteX66" fmla="*/ 6529563 w 7902311"/>
              <a:gd name="connsiteY66" fmla="*/ 2480106 h 6858000"/>
              <a:gd name="connsiteX67" fmla="*/ 6532500 w 7902311"/>
              <a:gd name="connsiteY67" fmla="*/ 2534899 h 6858000"/>
              <a:gd name="connsiteX68" fmla="*/ 6567027 w 7902311"/>
              <a:gd name="connsiteY68" fmla="*/ 2623133 h 6858000"/>
              <a:gd name="connsiteX69" fmla="*/ 6603966 w 7902311"/>
              <a:gd name="connsiteY69" fmla="*/ 2709132 h 6858000"/>
              <a:gd name="connsiteX70" fmla="*/ 6618677 w 7902311"/>
              <a:gd name="connsiteY70" fmla="*/ 2739609 h 6858000"/>
              <a:gd name="connsiteX71" fmla="*/ 6639006 w 7902311"/>
              <a:gd name="connsiteY71" fmla="*/ 2796846 h 6858000"/>
              <a:gd name="connsiteX72" fmla="*/ 6644661 w 7902311"/>
              <a:gd name="connsiteY72" fmla="*/ 2824862 h 6858000"/>
              <a:gd name="connsiteX73" fmla="*/ 6645536 w 7902311"/>
              <a:gd name="connsiteY73" fmla="*/ 2825781 h 6858000"/>
              <a:gd name="connsiteX74" fmla="*/ 6644011 w 7902311"/>
              <a:gd name="connsiteY74" fmla="*/ 2829288 h 6858000"/>
              <a:gd name="connsiteX75" fmla="*/ 6644970 w 7902311"/>
              <a:gd name="connsiteY75" fmla="*/ 2834510 h 6858000"/>
              <a:gd name="connsiteX76" fmla="*/ 6651604 w 7902311"/>
              <a:gd name="connsiteY76" fmla="*/ 2846800 h 6858000"/>
              <a:gd name="connsiteX77" fmla="*/ 6654759 w 7902311"/>
              <a:gd name="connsiteY77" fmla="*/ 2851093 h 6858000"/>
              <a:gd name="connsiteX78" fmla="*/ 6657966 w 7902311"/>
              <a:gd name="connsiteY78" fmla="*/ 2858070 h 6858000"/>
              <a:gd name="connsiteX79" fmla="*/ 6657837 w 7902311"/>
              <a:gd name="connsiteY79" fmla="*/ 2858346 h 6858000"/>
              <a:gd name="connsiteX80" fmla="*/ 6661254 w 7902311"/>
              <a:gd name="connsiteY80" fmla="*/ 2864679 h 6858000"/>
              <a:gd name="connsiteX81" fmla="*/ 6680643 w 7902311"/>
              <a:gd name="connsiteY81" fmla="*/ 2894353 h 6858000"/>
              <a:gd name="connsiteX82" fmla="*/ 6680113 w 7902311"/>
              <a:gd name="connsiteY82" fmla="*/ 2946457 h 6858000"/>
              <a:gd name="connsiteX83" fmla="*/ 6684720 w 7902311"/>
              <a:gd name="connsiteY83" fmla="*/ 2965627 h 6858000"/>
              <a:gd name="connsiteX84" fmla="*/ 6686053 w 7902311"/>
              <a:gd name="connsiteY84" fmla="*/ 2976418 h 6858000"/>
              <a:gd name="connsiteX85" fmla="*/ 6685409 w 7902311"/>
              <a:gd name="connsiteY85" fmla="*/ 2977449 h 6858000"/>
              <a:gd name="connsiteX86" fmla="*/ 6704102 w 7902311"/>
              <a:gd name="connsiteY86" fmla="*/ 3005842 h 6858000"/>
              <a:gd name="connsiteX87" fmla="*/ 6704888 w 7902311"/>
              <a:gd name="connsiteY87" fmla="*/ 3010448 h 6858000"/>
              <a:gd name="connsiteX88" fmla="*/ 6719239 w 7902311"/>
              <a:gd name="connsiteY88" fmla="*/ 3027885 h 6858000"/>
              <a:gd name="connsiteX89" fmla="*/ 6725496 w 7902311"/>
              <a:gd name="connsiteY89" fmla="*/ 3037464 h 6858000"/>
              <a:gd name="connsiteX90" fmla="*/ 6737676 w 7902311"/>
              <a:gd name="connsiteY90" fmla="*/ 3053733 h 6858000"/>
              <a:gd name="connsiteX91" fmla="*/ 6747665 w 7902311"/>
              <a:gd name="connsiteY91" fmla="*/ 3066373 h 6858000"/>
              <a:gd name="connsiteX92" fmla="*/ 6760064 w 7902311"/>
              <a:gd name="connsiteY92" fmla="*/ 3073177 h 6858000"/>
              <a:gd name="connsiteX93" fmla="*/ 6815656 w 7902311"/>
              <a:gd name="connsiteY93" fmla="*/ 3204760 h 6858000"/>
              <a:gd name="connsiteX94" fmla="*/ 6928090 w 7902311"/>
              <a:gd name="connsiteY94" fmla="*/ 3372843 h 6858000"/>
              <a:gd name="connsiteX95" fmla="*/ 7010616 w 7902311"/>
              <a:gd name="connsiteY95" fmla="*/ 3575278 h 6858000"/>
              <a:gd name="connsiteX96" fmla="*/ 7025436 w 7902311"/>
              <a:gd name="connsiteY96" fmla="*/ 3622733 h 6858000"/>
              <a:gd name="connsiteX97" fmla="*/ 7055248 w 7902311"/>
              <a:gd name="connsiteY97" fmla="*/ 3656229 h 6858000"/>
              <a:gd name="connsiteX98" fmla="*/ 7056764 w 7902311"/>
              <a:gd name="connsiteY98" fmla="*/ 3675471 h 6858000"/>
              <a:gd name="connsiteX99" fmla="*/ 7056841 w 7902311"/>
              <a:gd name="connsiteY99" fmla="*/ 3678883 h 6858000"/>
              <a:gd name="connsiteX100" fmla="*/ 7061158 w 7902311"/>
              <a:gd name="connsiteY100" fmla="*/ 3690549 h 6858000"/>
              <a:gd name="connsiteX101" fmla="*/ 7057368 w 7902311"/>
              <a:gd name="connsiteY101" fmla="*/ 3696308 h 6858000"/>
              <a:gd name="connsiteX102" fmla="*/ 7060275 w 7902311"/>
              <a:gd name="connsiteY102" fmla="*/ 3715640 h 6858000"/>
              <a:gd name="connsiteX103" fmla="*/ 7069615 w 7902311"/>
              <a:gd name="connsiteY103" fmla="*/ 3736429 h 6858000"/>
              <a:gd name="connsiteX104" fmla="*/ 7102245 w 7902311"/>
              <a:gd name="connsiteY104" fmla="*/ 3810557 h 6858000"/>
              <a:gd name="connsiteX105" fmla="*/ 7110633 w 7902311"/>
              <a:gd name="connsiteY105" fmla="*/ 3821134 h 6858000"/>
              <a:gd name="connsiteX106" fmla="*/ 7124008 w 7902311"/>
              <a:gd name="connsiteY106" fmla="*/ 3862564 h 6858000"/>
              <a:gd name="connsiteX107" fmla="*/ 7140680 w 7902311"/>
              <a:gd name="connsiteY107" fmla="*/ 4088638 h 6858000"/>
              <a:gd name="connsiteX108" fmla="*/ 7234038 w 7902311"/>
              <a:gd name="connsiteY108" fmla="*/ 4579511 h 6858000"/>
              <a:gd name="connsiteX109" fmla="*/ 7297609 w 7902311"/>
              <a:gd name="connsiteY109" fmla="*/ 4853262 h 6858000"/>
              <a:gd name="connsiteX110" fmla="*/ 7357024 w 7902311"/>
              <a:gd name="connsiteY110" fmla="*/ 4973536 h 6858000"/>
              <a:gd name="connsiteX111" fmla="*/ 7378956 w 7902311"/>
              <a:gd name="connsiteY111" fmla="*/ 5112085 h 6858000"/>
              <a:gd name="connsiteX112" fmla="*/ 7389804 w 7902311"/>
              <a:gd name="connsiteY112" fmla="*/ 5123497 h 6858000"/>
              <a:gd name="connsiteX113" fmla="*/ 7397197 w 7902311"/>
              <a:gd name="connsiteY113" fmla="*/ 5137025 h 6858000"/>
              <a:gd name="connsiteX114" fmla="*/ 7396654 w 7902311"/>
              <a:gd name="connsiteY114" fmla="*/ 5138880 h 6858000"/>
              <a:gd name="connsiteX115" fmla="*/ 7400948 w 7902311"/>
              <a:gd name="connsiteY115" fmla="*/ 5155200 h 6858000"/>
              <a:gd name="connsiteX116" fmla="*/ 7404781 w 7902311"/>
              <a:gd name="connsiteY116" fmla="*/ 5158375 h 6858000"/>
              <a:gd name="connsiteX117" fmla="*/ 7408632 w 7902311"/>
              <a:gd name="connsiteY117" fmla="*/ 5169448 h 6858000"/>
              <a:gd name="connsiteX118" fmla="*/ 7418667 w 7902311"/>
              <a:gd name="connsiteY118" fmla="*/ 5190924 h 6858000"/>
              <a:gd name="connsiteX119" fmla="*/ 7418252 w 7902311"/>
              <a:gd name="connsiteY119" fmla="*/ 5195257 h 6858000"/>
              <a:gd name="connsiteX120" fmla="*/ 7429817 w 7902311"/>
              <a:gd name="connsiteY120" fmla="*/ 5228139 h 6858000"/>
              <a:gd name="connsiteX121" fmla="*/ 7428887 w 7902311"/>
              <a:gd name="connsiteY121" fmla="*/ 5228745 h 6858000"/>
              <a:gd name="connsiteX122" fmla="*/ 7427393 w 7902311"/>
              <a:gd name="connsiteY122" fmla="*/ 5238668 h 6858000"/>
              <a:gd name="connsiteX123" fmla="*/ 7427023 w 7902311"/>
              <a:gd name="connsiteY123" fmla="*/ 5257295 h 6858000"/>
              <a:gd name="connsiteX124" fmla="*/ 7412708 w 7902311"/>
              <a:gd name="connsiteY124" fmla="*/ 5302100 h 6858000"/>
              <a:gd name="connsiteX125" fmla="*/ 7424642 w 7902311"/>
              <a:gd name="connsiteY125" fmla="*/ 5336400 h 6858000"/>
              <a:gd name="connsiteX126" fmla="*/ 7426456 w 7902311"/>
              <a:gd name="connsiteY126" fmla="*/ 5343400 h 6858000"/>
              <a:gd name="connsiteX127" fmla="*/ 7426249 w 7902311"/>
              <a:gd name="connsiteY127" fmla="*/ 5343580 h 6858000"/>
              <a:gd name="connsiteX128" fmla="*/ 7427679 w 7902311"/>
              <a:gd name="connsiteY128" fmla="*/ 5351044 h 6858000"/>
              <a:gd name="connsiteX129" fmla="*/ 7429764 w 7902311"/>
              <a:gd name="connsiteY129" fmla="*/ 5356163 h 6858000"/>
              <a:gd name="connsiteX130" fmla="*/ 7433283 w 7902311"/>
              <a:gd name="connsiteY130" fmla="*/ 5369744 h 6858000"/>
              <a:gd name="connsiteX131" fmla="*/ 7432881 w 7902311"/>
              <a:gd name="connsiteY131" fmla="*/ 5374688 h 6858000"/>
              <a:gd name="connsiteX132" fmla="*/ 7430395 w 7902311"/>
              <a:gd name="connsiteY132" fmla="*/ 5377039 h 6858000"/>
              <a:gd name="connsiteX133" fmla="*/ 7431045 w 7902311"/>
              <a:gd name="connsiteY133" fmla="*/ 5378223 h 6858000"/>
              <a:gd name="connsiteX134" fmla="*/ 7429409 w 7902311"/>
              <a:gd name="connsiteY134" fmla="*/ 5404966 h 6858000"/>
              <a:gd name="connsiteX135" fmla="*/ 7435018 w 7902311"/>
              <a:gd name="connsiteY135" fmla="*/ 5463512 h 6858000"/>
              <a:gd name="connsiteX136" fmla="*/ 7441968 w 7902311"/>
              <a:gd name="connsiteY136" fmla="*/ 5496420 h 6858000"/>
              <a:gd name="connsiteX137" fmla="*/ 7456920 w 7902311"/>
              <a:gd name="connsiteY137" fmla="*/ 5587240 h 6858000"/>
              <a:gd name="connsiteX138" fmla="*/ 7468817 w 7902311"/>
              <a:gd name="connsiteY138" fmla="*/ 5678917 h 6858000"/>
              <a:gd name="connsiteX139" fmla="*/ 7457328 w 7902311"/>
              <a:gd name="connsiteY139" fmla="*/ 5727596 h 6858000"/>
              <a:gd name="connsiteX140" fmla="*/ 7457967 w 7902311"/>
              <a:gd name="connsiteY140" fmla="*/ 5732850 h 6858000"/>
              <a:gd name="connsiteX141" fmla="*/ 7463856 w 7902311"/>
              <a:gd name="connsiteY141" fmla="*/ 5745527 h 6858000"/>
              <a:gd name="connsiteX142" fmla="*/ 7466757 w 7902311"/>
              <a:gd name="connsiteY142" fmla="*/ 5750018 h 6858000"/>
              <a:gd name="connsiteX143" fmla="*/ 7469544 w 7902311"/>
              <a:gd name="connsiteY143" fmla="*/ 5757177 h 6858000"/>
              <a:gd name="connsiteX144" fmla="*/ 7469396 w 7902311"/>
              <a:gd name="connsiteY144" fmla="*/ 5757443 h 6858000"/>
              <a:gd name="connsiteX145" fmla="*/ 7472433 w 7902311"/>
              <a:gd name="connsiteY145" fmla="*/ 5763977 h 6858000"/>
              <a:gd name="connsiteX146" fmla="*/ 7490042 w 7902311"/>
              <a:gd name="connsiteY146" fmla="*/ 5794837 h 6858000"/>
              <a:gd name="connsiteX147" fmla="*/ 7486282 w 7902311"/>
              <a:gd name="connsiteY147" fmla="*/ 5846502 h 6858000"/>
              <a:gd name="connsiteX148" fmla="*/ 7489710 w 7902311"/>
              <a:gd name="connsiteY148" fmla="*/ 5865860 h 6858000"/>
              <a:gd name="connsiteX149" fmla="*/ 7490380 w 7902311"/>
              <a:gd name="connsiteY149" fmla="*/ 5876666 h 6858000"/>
              <a:gd name="connsiteX150" fmla="*/ 7489671 w 7902311"/>
              <a:gd name="connsiteY150" fmla="*/ 5877642 h 6858000"/>
              <a:gd name="connsiteX151" fmla="*/ 7506660 w 7902311"/>
              <a:gd name="connsiteY151" fmla="*/ 5907181 h 6858000"/>
              <a:gd name="connsiteX152" fmla="*/ 7507163 w 7902311"/>
              <a:gd name="connsiteY152" fmla="*/ 5911810 h 6858000"/>
              <a:gd name="connsiteX153" fmla="*/ 7520481 w 7902311"/>
              <a:gd name="connsiteY153" fmla="*/ 5930161 h 6858000"/>
              <a:gd name="connsiteX154" fmla="*/ 7526165 w 7902311"/>
              <a:gd name="connsiteY154" fmla="*/ 5940122 h 6858000"/>
              <a:gd name="connsiteX155" fmla="*/ 7530235 w 7902311"/>
              <a:gd name="connsiteY155" fmla="*/ 5941942 h 6858000"/>
              <a:gd name="connsiteX156" fmla="*/ 7537373 w 7902311"/>
              <a:gd name="connsiteY156" fmla="*/ 5957154 h 6858000"/>
              <a:gd name="connsiteX157" fmla="*/ 7537265 w 7902311"/>
              <a:gd name="connsiteY157" fmla="*/ 5959276 h 6858000"/>
              <a:gd name="connsiteX158" fmla="*/ 7546611 w 7902311"/>
              <a:gd name="connsiteY158" fmla="*/ 5970427 h 6858000"/>
              <a:gd name="connsiteX159" fmla="*/ 7558626 w 7902311"/>
              <a:gd name="connsiteY159" fmla="*/ 5978084 h 6858000"/>
              <a:gd name="connsiteX160" fmla="*/ 7576458 w 7902311"/>
              <a:gd name="connsiteY160" fmla="*/ 6046176 h 6858000"/>
              <a:gd name="connsiteX161" fmla="*/ 7601763 w 7902311"/>
              <a:gd name="connsiteY161" fmla="*/ 6102716 h 6858000"/>
              <a:gd name="connsiteX162" fmla="*/ 7618323 w 7902311"/>
              <a:gd name="connsiteY162" fmla="*/ 6220955 h 6858000"/>
              <a:gd name="connsiteX163" fmla="*/ 7712535 w 7902311"/>
              <a:gd name="connsiteY163" fmla="*/ 6530860 h 6858000"/>
              <a:gd name="connsiteX164" fmla="*/ 7818766 w 7902311"/>
              <a:gd name="connsiteY164" fmla="*/ 6624123 h 6858000"/>
              <a:gd name="connsiteX165" fmla="*/ 7819952 w 7902311"/>
              <a:gd name="connsiteY165" fmla="*/ 6637517 h 6858000"/>
              <a:gd name="connsiteX166" fmla="*/ 7828033 w 7902311"/>
              <a:gd name="connsiteY166" fmla="*/ 6658828 h 6858000"/>
              <a:gd name="connsiteX167" fmla="*/ 7872158 w 7902311"/>
              <a:gd name="connsiteY167" fmla="*/ 6757651 h 6858000"/>
              <a:gd name="connsiteX168" fmla="*/ 7895288 w 7902311"/>
              <a:gd name="connsiteY168" fmla="*/ 6818176 h 6858000"/>
              <a:gd name="connsiteX169" fmla="*/ 7898936 w 7902311"/>
              <a:gd name="connsiteY169" fmla="*/ 6843360 h 6858000"/>
              <a:gd name="connsiteX170" fmla="*/ 7899580 w 7902311"/>
              <a:gd name="connsiteY170" fmla="*/ 6853227 h 6858000"/>
              <a:gd name="connsiteX171" fmla="*/ 7902311 w 7902311"/>
              <a:gd name="connsiteY171" fmla="*/ 6858000 h 6858000"/>
              <a:gd name="connsiteX172" fmla="*/ 2572056 w 7902311"/>
              <a:gd name="connsiteY172" fmla="*/ 6858000 h 6858000"/>
              <a:gd name="connsiteX173" fmla="*/ 543860 w 7902311"/>
              <a:gd name="connsiteY173" fmla="*/ 6858000 h 6858000"/>
              <a:gd name="connsiteX174" fmla="*/ 0 w 7902311"/>
              <a:gd name="connsiteY174" fmla="*/ 6858000 h 6858000"/>
              <a:gd name="connsiteX175" fmla="*/ 0 w 7902311"/>
              <a:gd name="connsiteY17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7902311" h="6858000">
                <a:moveTo>
                  <a:pt x="0" y="0"/>
                </a:moveTo>
                <a:lnTo>
                  <a:pt x="543860" y="0"/>
                </a:lnTo>
                <a:lnTo>
                  <a:pt x="2572056" y="0"/>
                </a:lnTo>
                <a:lnTo>
                  <a:pt x="6910559" y="0"/>
                </a:lnTo>
                <a:lnTo>
                  <a:pt x="6907042" y="4883"/>
                </a:lnTo>
                <a:cubicBezTo>
                  <a:pt x="6901147" y="13224"/>
                  <a:pt x="6897106" y="22402"/>
                  <a:pt x="6900582" y="34307"/>
                </a:cubicBezTo>
                <a:cubicBezTo>
                  <a:pt x="6889748" y="27544"/>
                  <a:pt x="6900069" y="61181"/>
                  <a:pt x="6889276" y="65797"/>
                </a:cubicBezTo>
                <a:cubicBezTo>
                  <a:pt x="6880542" y="68127"/>
                  <a:pt x="6881638" y="78874"/>
                  <a:pt x="6878637" y="87262"/>
                </a:cubicBezTo>
                <a:cubicBezTo>
                  <a:pt x="6869833" y="93596"/>
                  <a:pt x="6862831" y="135373"/>
                  <a:pt x="6864538" y="149697"/>
                </a:cubicBezTo>
                <a:cubicBezTo>
                  <a:pt x="6874638" y="189791"/>
                  <a:pt x="6839452" y="224346"/>
                  <a:pt x="6846597" y="256451"/>
                </a:cubicBezTo>
                <a:cubicBezTo>
                  <a:pt x="6845995" y="264987"/>
                  <a:pt x="6844165" y="272138"/>
                  <a:pt x="6841581" y="278384"/>
                </a:cubicBezTo>
                <a:lnTo>
                  <a:pt x="6832514" y="294091"/>
                </a:lnTo>
                <a:lnTo>
                  <a:pt x="6826265" y="294989"/>
                </a:lnTo>
                <a:lnTo>
                  <a:pt x="6822745" y="306550"/>
                </a:lnTo>
                <a:lnTo>
                  <a:pt x="6820814" y="308965"/>
                </a:lnTo>
                <a:cubicBezTo>
                  <a:pt x="6817106" y="313564"/>
                  <a:pt x="6813590" y="318240"/>
                  <a:pt x="6810738" y="323482"/>
                </a:cubicBezTo>
                <a:cubicBezTo>
                  <a:pt x="6834647" y="336199"/>
                  <a:pt x="6790430" y="370167"/>
                  <a:pt x="6813911" y="370816"/>
                </a:cubicBezTo>
                <a:cubicBezTo>
                  <a:pt x="6802403" y="401830"/>
                  <a:pt x="6794786" y="430960"/>
                  <a:pt x="6764523" y="452257"/>
                </a:cubicBezTo>
                <a:cubicBezTo>
                  <a:pt x="6752580" y="494184"/>
                  <a:pt x="6753531" y="553358"/>
                  <a:pt x="6742254" y="622375"/>
                </a:cubicBezTo>
                <a:cubicBezTo>
                  <a:pt x="6736052" y="659638"/>
                  <a:pt x="6737649" y="772490"/>
                  <a:pt x="6729843" y="829709"/>
                </a:cubicBezTo>
                <a:cubicBezTo>
                  <a:pt x="6716079" y="877796"/>
                  <a:pt x="6723026" y="928094"/>
                  <a:pt x="6695415" y="965691"/>
                </a:cubicBezTo>
                <a:cubicBezTo>
                  <a:pt x="6698071" y="970273"/>
                  <a:pt x="6699810" y="975240"/>
                  <a:pt x="6700892" y="980455"/>
                </a:cubicBezTo>
                <a:lnTo>
                  <a:pt x="6702355" y="995801"/>
                </a:lnTo>
                <a:lnTo>
                  <a:pt x="6701127" y="997293"/>
                </a:lnTo>
                <a:cubicBezTo>
                  <a:pt x="6697848" y="1004670"/>
                  <a:pt x="6697579" y="1009826"/>
                  <a:pt x="6698643" y="1013984"/>
                </a:cubicBezTo>
                <a:lnTo>
                  <a:pt x="6700854" y="1053799"/>
                </a:lnTo>
                <a:lnTo>
                  <a:pt x="6696438" y="1092398"/>
                </a:lnTo>
                <a:lnTo>
                  <a:pt x="6695348" y="1092587"/>
                </a:lnTo>
                <a:cubicBezTo>
                  <a:pt x="6692849" y="1093805"/>
                  <a:pt x="6690903" y="1096198"/>
                  <a:pt x="6690066" y="1101120"/>
                </a:cubicBezTo>
                <a:cubicBezTo>
                  <a:pt x="6675837" y="1089311"/>
                  <a:pt x="6683602" y="1102534"/>
                  <a:pt x="6682386" y="1118095"/>
                </a:cubicBezTo>
                <a:cubicBezTo>
                  <a:pt x="6660018" y="1103222"/>
                  <a:pt x="6665937" y="1149994"/>
                  <a:pt x="6651576" y="1153636"/>
                </a:cubicBezTo>
                <a:cubicBezTo>
                  <a:pt x="6651186" y="1165401"/>
                  <a:pt x="6650367" y="1177574"/>
                  <a:pt x="6649031" y="1189862"/>
                </a:cubicBezTo>
                <a:lnTo>
                  <a:pt x="6647942" y="1197013"/>
                </a:lnTo>
                <a:lnTo>
                  <a:pt x="6647680" y="1197097"/>
                </a:lnTo>
                <a:cubicBezTo>
                  <a:pt x="6646933" y="1198525"/>
                  <a:pt x="6646382" y="1200829"/>
                  <a:pt x="6646054" y="1204520"/>
                </a:cubicBezTo>
                <a:cubicBezTo>
                  <a:pt x="6646020" y="1206362"/>
                  <a:pt x="6645987" y="1208205"/>
                  <a:pt x="6645953" y="1210047"/>
                </a:cubicBezTo>
                <a:lnTo>
                  <a:pt x="6643836" y="1223915"/>
                </a:lnTo>
                <a:lnTo>
                  <a:pt x="6641519" y="1228301"/>
                </a:lnTo>
                <a:lnTo>
                  <a:pt x="6626400" y="1254761"/>
                </a:lnTo>
                <a:cubicBezTo>
                  <a:pt x="6631224" y="1278569"/>
                  <a:pt x="6617941" y="1280872"/>
                  <a:pt x="6608489" y="1310783"/>
                </a:cubicBezTo>
                <a:cubicBezTo>
                  <a:pt x="6596537" y="1355336"/>
                  <a:pt x="6568610" y="1480164"/>
                  <a:pt x="6554688" y="1522084"/>
                </a:cubicBezTo>
                <a:cubicBezTo>
                  <a:pt x="6567499" y="1556102"/>
                  <a:pt x="6534966" y="1545100"/>
                  <a:pt x="6524950" y="1562296"/>
                </a:cubicBezTo>
                <a:lnTo>
                  <a:pt x="6523467" y="1567378"/>
                </a:lnTo>
                <a:lnTo>
                  <a:pt x="6523887" y="1581350"/>
                </a:lnTo>
                <a:lnTo>
                  <a:pt x="6524782" y="1586621"/>
                </a:lnTo>
                <a:cubicBezTo>
                  <a:pt x="6525124" y="1590246"/>
                  <a:pt x="6525000" y="1592646"/>
                  <a:pt x="6524524" y="1594298"/>
                </a:cubicBezTo>
                <a:lnTo>
                  <a:pt x="6524282" y="1594484"/>
                </a:lnTo>
                <a:cubicBezTo>
                  <a:pt x="6524355" y="1596884"/>
                  <a:pt x="6524427" y="1599285"/>
                  <a:pt x="6524500" y="1601685"/>
                </a:cubicBezTo>
                <a:cubicBezTo>
                  <a:pt x="6525403" y="1613851"/>
                  <a:pt x="6526791" y="1625697"/>
                  <a:pt x="6528527" y="1636988"/>
                </a:cubicBezTo>
                <a:cubicBezTo>
                  <a:pt x="6515103" y="1646201"/>
                  <a:pt x="6529324" y="1688080"/>
                  <a:pt x="6504715" y="1682992"/>
                </a:cubicBezTo>
                <a:cubicBezTo>
                  <a:pt x="6506324" y="1698203"/>
                  <a:pt x="6516315" y="1707597"/>
                  <a:pt x="6500241" y="1702136"/>
                </a:cubicBezTo>
                <a:cubicBezTo>
                  <a:pt x="6500305" y="1707132"/>
                  <a:pt x="6498827" y="1710177"/>
                  <a:pt x="6496598" y="1712332"/>
                </a:cubicBezTo>
                <a:lnTo>
                  <a:pt x="6495561" y="1712948"/>
                </a:lnTo>
                <a:lnTo>
                  <a:pt x="6499540" y="1746792"/>
                </a:lnTo>
                <a:lnTo>
                  <a:pt x="6498179" y="1751246"/>
                </a:lnTo>
                <a:lnTo>
                  <a:pt x="6504488" y="1784755"/>
                </a:lnTo>
                <a:lnTo>
                  <a:pt x="6511342" y="1820662"/>
                </a:lnTo>
                <a:cubicBezTo>
                  <a:pt x="6511832" y="1848695"/>
                  <a:pt x="6511186" y="1920771"/>
                  <a:pt x="6510087" y="1974931"/>
                </a:cubicBezTo>
                <a:cubicBezTo>
                  <a:pt x="6512730" y="2032209"/>
                  <a:pt x="6504125" y="2107869"/>
                  <a:pt x="6504751" y="2145620"/>
                </a:cubicBezTo>
                <a:cubicBezTo>
                  <a:pt x="6506115" y="2215455"/>
                  <a:pt x="6522432" y="2349474"/>
                  <a:pt x="6518268" y="2393943"/>
                </a:cubicBezTo>
                <a:cubicBezTo>
                  <a:pt x="6492431" y="2426247"/>
                  <a:pt x="6515950" y="2408943"/>
                  <a:pt x="6510250" y="2442912"/>
                </a:cubicBezTo>
                <a:cubicBezTo>
                  <a:pt x="6521817" y="2438504"/>
                  <a:pt x="6518292" y="2448776"/>
                  <a:pt x="6515092" y="2460453"/>
                </a:cubicBezTo>
                <a:cubicBezTo>
                  <a:pt x="6515073" y="2460571"/>
                  <a:pt x="6515056" y="2460688"/>
                  <a:pt x="6515037" y="2460806"/>
                </a:cubicBezTo>
                <a:lnTo>
                  <a:pt x="6515482" y="2461434"/>
                </a:lnTo>
                <a:lnTo>
                  <a:pt x="6519175" y="2464722"/>
                </a:lnTo>
                <a:lnTo>
                  <a:pt x="6527620" y="2475030"/>
                </a:lnTo>
                <a:lnTo>
                  <a:pt x="6529563" y="2480106"/>
                </a:lnTo>
                <a:cubicBezTo>
                  <a:pt x="6532683" y="2501344"/>
                  <a:pt x="6503802" y="2519375"/>
                  <a:pt x="6532500" y="2534899"/>
                </a:cubicBezTo>
                <a:cubicBezTo>
                  <a:pt x="6547630" y="2568478"/>
                  <a:pt x="6541783" y="2597793"/>
                  <a:pt x="6567027" y="2623133"/>
                </a:cubicBezTo>
                <a:cubicBezTo>
                  <a:pt x="6581125" y="2654605"/>
                  <a:pt x="6586997" y="2684981"/>
                  <a:pt x="6603966" y="2709132"/>
                </a:cubicBezTo>
                <a:cubicBezTo>
                  <a:pt x="6603755" y="2722445"/>
                  <a:pt x="6606354" y="2733617"/>
                  <a:pt x="6618677" y="2739609"/>
                </a:cubicBezTo>
                <a:cubicBezTo>
                  <a:pt x="6629605" y="2770079"/>
                  <a:pt x="6621780" y="2782617"/>
                  <a:pt x="6639006" y="2796846"/>
                </a:cubicBezTo>
                <a:cubicBezTo>
                  <a:pt x="6628649" y="2822099"/>
                  <a:pt x="6635951" y="2819689"/>
                  <a:pt x="6644661" y="2824862"/>
                </a:cubicBezTo>
                <a:lnTo>
                  <a:pt x="6645536" y="2825781"/>
                </a:lnTo>
                <a:lnTo>
                  <a:pt x="6644011" y="2829288"/>
                </a:lnTo>
                <a:lnTo>
                  <a:pt x="6644970" y="2834510"/>
                </a:lnTo>
                <a:lnTo>
                  <a:pt x="6651604" y="2846800"/>
                </a:lnTo>
                <a:lnTo>
                  <a:pt x="6654759" y="2851093"/>
                </a:lnTo>
                <a:cubicBezTo>
                  <a:pt x="6656686" y="2854172"/>
                  <a:pt x="6657650" y="2856375"/>
                  <a:pt x="6657966" y="2858070"/>
                </a:cubicBezTo>
                <a:cubicBezTo>
                  <a:pt x="6657924" y="2858162"/>
                  <a:pt x="6657881" y="2858255"/>
                  <a:pt x="6657837" y="2858346"/>
                </a:cubicBezTo>
                <a:lnTo>
                  <a:pt x="6661254" y="2864679"/>
                </a:lnTo>
                <a:cubicBezTo>
                  <a:pt x="6667507" y="2875128"/>
                  <a:pt x="6674045" y="2885070"/>
                  <a:pt x="6680643" y="2894353"/>
                </a:cubicBezTo>
                <a:cubicBezTo>
                  <a:pt x="6672856" y="2908790"/>
                  <a:pt x="6704238" y="2939627"/>
                  <a:pt x="6680113" y="2946457"/>
                </a:cubicBezTo>
                <a:cubicBezTo>
                  <a:pt x="6688356" y="2959302"/>
                  <a:pt x="6701434" y="2963075"/>
                  <a:pt x="6684720" y="2965627"/>
                </a:cubicBezTo>
                <a:cubicBezTo>
                  <a:pt x="6687014" y="2970061"/>
                  <a:pt x="6687066" y="2973463"/>
                  <a:pt x="6686053" y="2976418"/>
                </a:cubicBezTo>
                <a:lnTo>
                  <a:pt x="6685409" y="2977449"/>
                </a:lnTo>
                <a:lnTo>
                  <a:pt x="6704102" y="3005842"/>
                </a:lnTo>
                <a:cubicBezTo>
                  <a:pt x="6704363" y="3007377"/>
                  <a:pt x="6704625" y="3008912"/>
                  <a:pt x="6704888" y="3010448"/>
                </a:cubicBezTo>
                <a:lnTo>
                  <a:pt x="6719239" y="3027885"/>
                </a:lnTo>
                <a:lnTo>
                  <a:pt x="6725496" y="3037464"/>
                </a:lnTo>
                <a:lnTo>
                  <a:pt x="6737676" y="3053733"/>
                </a:lnTo>
                <a:lnTo>
                  <a:pt x="6747665" y="3066373"/>
                </a:lnTo>
                <a:cubicBezTo>
                  <a:pt x="6751457" y="3069468"/>
                  <a:pt x="6755556" y="3071841"/>
                  <a:pt x="6760064" y="3073177"/>
                </a:cubicBezTo>
                <a:cubicBezTo>
                  <a:pt x="6762946" y="3124249"/>
                  <a:pt x="6797096" y="3156938"/>
                  <a:pt x="6815656" y="3204760"/>
                </a:cubicBezTo>
                <a:cubicBezTo>
                  <a:pt x="6843661" y="3254706"/>
                  <a:pt x="6910624" y="3339410"/>
                  <a:pt x="6928090" y="3372843"/>
                </a:cubicBezTo>
                <a:cubicBezTo>
                  <a:pt x="6960583" y="3434596"/>
                  <a:pt x="6994392" y="3533630"/>
                  <a:pt x="7010616" y="3575278"/>
                </a:cubicBezTo>
                <a:cubicBezTo>
                  <a:pt x="7002152" y="3616082"/>
                  <a:pt x="7015277" y="3589752"/>
                  <a:pt x="7025436" y="3622733"/>
                </a:cubicBezTo>
                <a:cubicBezTo>
                  <a:pt x="7042023" y="3604159"/>
                  <a:pt x="7031321" y="3665951"/>
                  <a:pt x="7055248" y="3656229"/>
                </a:cubicBezTo>
                <a:cubicBezTo>
                  <a:pt x="7056336" y="3662537"/>
                  <a:pt x="7056642" y="3668955"/>
                  <a:pt x="7056764" y="3675471"/>
                </a:cubicBezTo>
                <a:cubicBezTo>
                  <a:pt x="7056790" y="3676608"/>
                  <a:pt x="7056815" y="3677746"/>
                  <a:pt x="7056841" y="3678883"/>
                </a:cubicBezTo>
                <a:lnTo>
                  <a:pt x="7061158" y="3690549"/>
                </a:lnTo>
                <a:lnTo>
                  <a:pt x="7057368" y="3696308"/>
                </a:lnTo>
                <a:lnTo>
                  <a:pt x="7060275" y="3715640"/>
                </a:lnTo>
                <a:cubicBezTo>
                  <a:pt x="7062137" y="3722498"/>
                  <a:pt x="7065046" y="3729433"/>
                  <a:pt x="7069615" y="3736429"/>
                </a:cubicBezTo>
                <a:cubicBezTo>
                  <a:pt x="7087365" y="3750427"/>
                  <a:pt x="7089484" y="3784810"/>
                  <a:pt x="7102245" y="3810557"/>
                </a:cubicBezTo>
                <a:lnTo>
                  <a:pt x="7110633" y="3821134"/>
                </a:lnTo>
                <a:lnTo>
                  <a:pt x="7124008" y="3862564"/>
                </a:lnTo>
                <a:lnTo>
                  <a:pt x="7140680" y="4088638"/>
                </a:lnTo>
                <a:cubicBezTo>
                  <a:pt x="7153042" y="4246010"/>
                  <a:pt x="7252155" y="4381498"/>
                  <a:pt x="7234038" y="4579511"/>
                </a:cubicBezTo>
                <a:lnTo>
                  <a:pt x="7297609" y="4853262"/>
                </a:lnTo>
                <a:cubicBezTo>
                  <a:pt x="7329367" y="4866095"/>
                  <a:pt x="7383127" y="4952575"/>
                  <a:pt x="7357024" y="4973536"/>
                </a:cubicBezTo>
                <a:cubicBezTo>
                  <a:pt x="7363317" y="5023157"/>
                  <a:pt x="7389519" y="5066649"/>
                  <a:pt x="7378956" y="5112085"/>
                </a:cubicBezTo>
                <a:cubicBezTo>
                  <a:pt x="7383201" y="5115249"/>
                  <a:pt x="7386756" y="5119132"/>
                  <a:pt x="7389804" y="5123497"/>
                </a:cubicBezTo>
                <a:lnTo>
                  <a:pt x="7397197" y="5137025"/>
                </a:lnTo>
                <a:lnTo>
                  <a:pt x="7396654" y="5138880"/>
                </a:lnTo>
                <a:cubicBezTo>
                  <a:pt x="7396548" y="5146953"/>
                  <a:pt x="7398332" y="5151797"/>
                  <a:pt x="7400948" y="5155200"/>
                </a:cubicBezTo>
                <a:lnTo>
                  <a:pt x="7404781" y="5158375"/>
                </a:lnTo>
                <a:lnTo>
                  <a:pt x="7408632" y="5169448"/>
                </a:lnTo>
                <a:lnTo>
                  <a:pt x="7418667" y="5190924"/>
                </a:lnTo>
                <a:cubicBezTo>
                  <a:pt x="7418529" y="5192368"/>
                  <a:pt x="7418390" y="5193813"/>
                  <a:pt x="7418252" y="5195257"/>
                </a:cubicBezTo>
                <a:lnTo>
                  <a:pt x="7429817" y="5228139"/>
                </a:lnTo>
                <a:lnTo>
                  <a:pt x="7428887" y="5228745"/>
                </a:lnTo>
                <a:cubicBezTo>
                  <a:pt x="7427070" y="5230846"/>
                  <a:pt x="7426225" y="5233812"/>
                  <a:pt x="7427393" y="5238668"/>
                </a:cubicBezTo>
                <a:cubicBezTo>
                  <a:pt x="7409663" y="5233419"/>
                  <a:pt x="7422010" y="5242513"/>
                  <a:pt x="7427023" y="5257295"/>
                </a:cubicBezTo>
                <a:cubicBezTo>
                  <a:pt x="7400604" y="5252439"/>
                  <a:pt x="7424473" y="5293093"/>
                  <a:pt x="7412708" y="5302100"/>
                </a:cubicBezTo>
                <a:cubicBezTo>
                  <a:pt x="7416985" y="5313068"/>
                  <a:pt x="7421027" y="5324579"/>
                  <a:pt x="7424642" y="5336400"/>
                </a:cubicBezTo>
                <a:lnTo>
                  <a:pt x="7426456" y="5343400"/>
                </a:lnTo>
                <a:lnTo>
                  <a:pt x="7426249" y="5343580"/>
                </a:lnTo>
                <a:cubicBezTo>
                  <a:pt x="7426126" y="5345186"/>
                  <a:pt x="7426528" y="5347522"/>
                  <a:pt x="7427679" y="5351044"/>
                </a:cubicBezTo>
                <a:lnTo>
                  <a:pt x="7429764" y="5356163"/>
                </a:lnTo>
                <a:lnTo>
                  <a:pt x="7433283" y="5369744"/>
                </a:lnTo>
                <a:lnTo>
                  <a:pt x="7432881" y="5374688"/>
                </a:lnTo>
                <a:lnTo>
                  <a:pt x="7430395" y="5377039"/>
                </a:lnTo>
                <a:lnTo>
                  <a:pt x="7431045" y="5378223"/>
                </a:lnTo>
                <a:cubicBezTo>
                  <a:pt x="7438566" y="5386579"/>
                  <a:pt x="7446650" y="5387753"/>
                  <a:pt x="7429409" y="5404966"/>
                </a:cubicBezTo>
                <a:cubicBezTo>
                  <a:pt x="7443223" y="5424946"/>
                  <a:pt x="7431922" y="5432296"/>
                  <a:pt x="7435018" y="5463512"/>
                </a:cubicBezTo>
                <a:cubicBezTo>
                  <a:pt x="7446006" y="5474190"/>
                  <a:pt x="7445705" y="5485007"/>
                  <a:pt x="7441968" y="5496420"/>
                </a:cubicBezTo>
                <a:cubicBezTo>
                  <a:pt x="7452897" y="5524869"/>
                  <a:pt x="7450856" y="5553747"/>
                  <a:pt x="7456920" y="5587240"/>
                </a:cubicBezTo>
                <a:cubicBezTo>
                  <a:pt x="7475976" y="5620409"/>
                  <a:pt x="7462258" y="5643142"/>
                  <a:pt x="7468817" y="5678917"/>
                </a:cubicBezTo>
                <a:cubicBezTo>
                  <a:pt x="7493995" y="5705139"/>
                  <a:pt x="7459758" y="5707845"/>
                  <a:pt x="7457328" y="5727596"/>
                </a:cubicBezTo>
                <a:lnTo>
                  <a:pt x="7457967" y="5732850"/>
                </a:lnTo>
                <a:lnTo>
                  <a:pt x="7463856" y="5745527"/>
                </a:lnTo>
                <a:lnTo>
                  <a:pt x="7466757" y="5750018"/>
                </a:lnTo>
                <a:cubicBezTo>
                  <a:pt x="7468499" y="5753215"/>
                  <a:pt x="7469331" y="5755471"/>
                  <a:pt x="7469544" y="5757177"/>
                </a:cubicBezTo>
                <a:cubicBezTo>
                  <a:pt x="7469494" y="5757264"/>
                  <a:pt x="7469444" y="5757354"/>
                  <a:pt x="7469396" y="5757443"/>
                </a:cubicBezTo>
                <a:lnTo>
                  <a:pt x="7472433" y="5763977"/>
                </a:lnTo>
                <a:cubicBezTo>
                  <a:pt x="7478055" y="5774803"/>
                  <a:pt x="7483997" y="5785143"/>
                  <a:pt x="7490042" y="5794837"/>
                </a:cubicBezTo>
                <a:cubicBezTo>
                  <a:pt x="7481334" y="5808593"/>
                  <a:pt x="7510905" y="5841482"/>
                  <a:pt x="7486282" y="5846502"/>
                </a:cubicBezTo>
                <a:cubicBezTo>
                  <a:pt x="7493752" y="5859849"/>
                  <a:pt x="7506637" y="5864546"/>
                  <a:pt x="7489710" y="5865860"/>
                </a:cubicBezTo>
                <a:cubicBezTo>
                  <a:pt x="7491738" y="5870426"/>
                  <a:pt x="7491580" y="5873807"/>
                  <a:pt x="7490380" y="5876666"/>
                </a:cubicBezTo>
                <a:lnTo>
                  <a:pt x="7489671" y="5877642"/>
                </a:lnTo>
                <a:lnTo>
                  <a:pt x="7506660" y="5907181"/>
                </a:lnTo>
                <a:cubicBezTo>
                  <a:pt x="7506828" y="5908724"/>
                  <a:pt x="7506995" y="5910267"/>
                  <a:pt x="7507163" y="5911810"/>
                </a:cubicBezTo>
                <a:lnTo>
                  <a:pt x="7520481" y="5930161"/>
                </a:lnTo>
                <a:lnTo>
                  <a:pt x="7526165" y="5940122"/>
                </a:lnTo>
                <a:lnTo>
                  <a:pt x="7530235" y="5941942"/>
                </a:lnTo>
                <a:cubicBezTo>
                  <a:pt x="7533264" y="5944462"/>
                  <a:pt x="7535839" y="5948783"/>
                  <a:pt x="7537373" y="5957154"/>
                </a:cubicBezTo>
                <a:lnTo>
                  <a:pt x="7537265" y="5959276"/>
                </a:lnTo>
                <a:lnTo>
                  <a:pt x="7546611" y="5970427"/>
                </a:lnTo>
                <a:cubicBezTo>
                  <a:pt x="7550222" y="5973771"/>
                  <a:pt x="7554186" y="5976428"/>
                  <a:pt x="7558626" y="5978084"/>
                </a:cubicBezTo>
                <a:cubicBezTo>
                  <a:pt x="7558488" y="6003527"/>
                  <a:pt x="7566477" y="6024982"/>
                  <a:pt x="7576458" y="6046176"/>
                </a:cubicBezTo>
                <a:lnTo>
                  <a:pt x="7601763" y="6102716"/>
                </a:lnTo>
                <a:lnTo>
                  <a:pt x="7618323" y="6220955"/>
                </a:lnTo>
                <a:cubicBezTo>
                  <a:pt x="7657105" y="6300127"/>
                  <a:pt x="7688506" y="6451161"/>
                  <a:pt x="7712535" y="6530860"/>
                </a:cubicBezTo>
                <a:lnTo>
                  <a:pt x="7818766" y="6624123"/>
                </a:lnTo>
                <a:cubicBezTo>
                  <a:pt x="7819161" y="6628588"/>
                  <a:pt x="7819557" y="6633052"/>
                  <a:pt x="7819952" y="6637517"/>
                </a:cubicBezTo>
                <a:cubicBezTo>
                  <a:pt x="7821396" y="6644457"/>
                  <a:pt x="7823883" y="6651551"/>
                  <a:pt x="7828033" y="6658828"/>
                </a:cubicBezTo>
                <a:cubicBezTo>
                  <a:pt x="7850617" y="6679071"/>
                  <a:pt x="7843076" y="6733254"/>
                  <a:pt x="7872158" y="6757651"/>
                </a:cubicBezTo>
                <a:cubicBezTo>
                  <a:pt x="7881137" y="6767806"/>
                  <a:pt x="7898419" y="6806465"/>
                  <a:pt x="7895288" y="6818176"/>
                </a:cubicBezTo>
                <a:cubicBezTo>
                  <a:pt x="7897573" y="6827141"/>
                  <a:pt x="7904171" y="6834900"/>
                  <a:pt x="7898936" y="6843360"/>
                </a:cubicBezTo>
                <a:cubicBezTo>
                  <a:pt x="7897552" y="6846319"/>
                  <a:pt x="7898125" y="6849731"/>
                  <a:pt x="7899580" y="6853227"/>
                </a:cubicBezTo>
                <a:lnTo>
                  <a:pt x="7902311" y="6858000"/>
                </a:lnTo>
                <a:lnTo>
                  <a:pt x="2572056" y="6858000"/>
                </a:lnTo>
                <a:lnTo>
                  <a:pt x="543860" y="6858000"/>
                </a:lnTo>
                <a:lnTo>
                  <a:pt x="0" y="6858000"/>
                </a:lnTo>
                <a:lnTo>
                  <a:pt x="0" y="0"/>
                </a:lnTo>
                <a:close/>
              </a:path>
            </a:pathLst>
          </a:custGeom>
          <a:solidFill>
            <a:srgbClr val="82766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7C009F-C373-EE41-83A3-4CDCF35B138F}"/>
              </a:ext>
            </a:extLst>
          </p:cNvPr>
          <p:cNvSpPr>
            <a:spLocks noGrp="1"/>
          </p:cNvSpPr>
          <p:nvPr>
            <p:ph type="title"/>
          </p:nvPr>
        </p:nvSpPr>
        <p:spPr>
          <a:xfrm>
            <a:off x="926352" y="1066800"/>
            <a:ext cx="4692121" cy="2949828"/>
          </a:xfrm>
        </p:spPr>
        <p:txBody>
          <a:bodyPr vert="horz" lIns="91440" tIns="45720" rIns="91440" bIns="45720" rtlCol="0" anchor="b">
            <a:normAutofit/>
          </a:bodyPr>
          <a:lstStyle/>
          <a:p>
            <a:pPr algn="ctr"/>
            <a:r>
              <a:rPr lang="en-US" dirty="0"/>
              <a:t>The Experience</a:t>
            </a:r>
            <a:endParaRPr lang="en-US"/>
          </a:p>
        </p:txBody>
      </p:sp>
      <p:sp>
        <p:nvSpPr>
          <p:cNvPr id="3" name="Content Placeholder 2">
            <a:extLst>
              <a:ext uri="{FF2B5EF4-FFF2-40B4-BE49-F238E27FC236}">
                <a16:creationId xmlns:a16="http://schemas.microsoft.com/office/drawing/2014/main" id="{76F1877D-B777-9E43-9FBA-BBB907DC0E72}"/>
              </a:ext>
            </a:extLst>
          </p:cNvPr>
          <p:cNvSpPr>
            <a:spLocks noGrp="1"/>
          </p:cNvSpPr>
          <p:nvPr>
            <p:ph idx="1"/>
          </p:nvPr>
        </p:nvSpPr>
        <p:spPr>
          <a:xfrm>
            <a:off x="926352" y="4358827"/>
            <a:ext cx="4692121" cy="1067581"/>
          </a:xfrm>
        </p:spPr>
        <p:txBody>
          <a:bodyPr vert="horz" lIns="91440" tIns="45720" rIns="91440" bIns="45720" rtlCol="0">
            <a:normAutofit/>
          </a:bodyPr>
          <a:lstStyle/>
          <a:p>
            <a:pPr marL="0" indent="0" algn="ctr">
              <a:buNone/>
            </a:pPr>
            <a:r>
              <a:rPr lang="en-US" spc="160"/>
              <a:t>Wig and heels come on!  JAM Puddin is ready for a night out!</a:t>
            </a:r>
          </a:p>
        </p:txBody>
      </p:sp>
      <p:sp>
        <p:nvSpPr>
          <p:cNvPr id="24" name="Freeform: Shape 23">
            <a:extLst>
              <a:ext uri="{FF2B5EF4-FFF2-40B4-BE49-F238E27FC236}">
                <a16:creationId xmlns:a16="http://schemas.microsoft.com/office/drawing/2014/main" id="{DB1C2D05-1CC6-4CA8-8ABA-47A0B72FB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4441" y="691829"/>
            <a:ext cx="4423324" cy="547434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38100" dist="12700" dir="30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icture containing indoor, window, person&#10;&#10;Description automatically generated">
            <a:extLst>
              <a:ext uri="{FF2B5EF4-FFF2-40B4-BE49-F238E27FC236}">
                <a16:creationId xmlns:a16="http://schemas.microsoft.com/office/drawing/2014/main" id="{A323AC4F-384B-F845-8B76-4DAD326CEF6B}"/>
              </a:ext>
            </a:extLst>
          </p:cNvPr>
          <p:cNvPicPr>
            <a:picLocks noChangeAspect="1"/>
          </p:cNvPicPr>
          <p:nvPr/>
        </p:nvPicPr>
        <p:blipFill rotWithShape="1">
          <a:blip r:embed="rId5"/>
          <a:srcRect l="2855" r="3058" b="6"/>
          <a:stretch/>
        </p:blipFill>
        <p:spPr>
          <a:xfrm rot="5400000">
            <a:off x="6636207" y="3763871"/>
            <a:ext cx="2519277" cy="2008088"/>
          </a:xfrm>
          <a:prstGeom prst="rect">
            <a:avLst/>
          </a:prstGeom>
        </p:spPr>
      </p:pic>
      <p:pic>
        <p:nvPicPr>
          <p:cNvPr id="5" name="Picture 4" descr="A person with the mouth open&#10;&#10;Description automatically generated with medium confidence">
            <a:extLst>
              <a:ext uri="{FF2B5EF4-FFF2-40B4-BE49-F238E27FC236}">
                <a16:creationId xmlns:a16="http://schemas.microsoft.com/office/drawing/2014/main" id="{10668E14-7603-2542-8EEF-FD82B717DF9E}"/>
              </a:ext>
            </a:extLst>
          </p:cNvPr>
          <p:cNvPicPr>
            <a:picLocks noChangeAspect="1"/>
          </p:cNvPicPr>
          <p:nvPr/>
        </p:nvPicPr>
        <p:blipFill rotWithShape="1">
          <a:blip r:embed="rId6"/>
          <a:srcRect r="5418"/>
          <a:stretch/>
        </p:blipFill>
        <p:spPr>
          <a:xfrm rot="5400000">
            <a:off x="6550798" y="1152413"/>
            <a:ext cx="2519277" cy="1997702"/>
          </a:xfrm>
          <a:prstGeom prst="rect">
            <a:avLst/>
          </a:prstGeom>
        </p:spPr>
      </p:pic>
      <p:pic>
        <p:nvPicPr>
          <p:cNvPr id="7" name="Picture 6" descr="A picture containing person, spectacles&#10;&#10;Description automatically generated">
            <a:extLst>
              <a:ext uri="{FF2B5EF4-FFF2-40B4-BE49-F238E27FC236}">
                <a16:creationId xmlns:a16="http://schemas.microsoft.com/office/drawing/2014/main" id="{3ADF532B-3A17-1542-AC53-E02558D96D4C}"/>
              </a:ext>
            </a:extLst>
          </p:cNvPr>
          <p:cNvPicPr>
            <a:picLocks noChangeAspect="1"/>
          </p:cNvPicPr>
          <p:nvPr/>
        </p:nvPicPr>
        <p:blipFill rotWithShape="1">
          <a:blip r:embed="rId7"/>
          <a:srcRect r="5693" b="6"/>
          <a:stretch/>
        </p:blipFill>
        <p:spPr>
          <a:xfrm rot="5400000">
            <a:off x="8776651" y="1127082"/>
            <a:ext cx="2525177" cy="2008088"/>
          </a:xfrm>
          <a:prstGeom prst="rect">
            <a:avLst/>
          </a:prstGeom>
        </p:spPr>
      </p:pic>
      <p:pic>
        <p:nvPicPr>
          <p:cNvPr id="9" name="Picture 8" descr="A person in a dress&#10;&#10;Description automatically generated with low confidence">
            <a:extLst>
              <a:ext uri="{FF2B5EF4-FFF2-40B4-BE49-F238E27FC236}">
                <a16:creationId xmlns:a16="http://schemas.microsoft.com/office/drawing/2014/main" id="{C3EB608E-41AA-344C-AF7C-9B1033BF9A3F}"/>
              </a:ext>
            </a:extLst>
          </p:cNvPr>
          <p:cNvPicPr>
            <a:picLocks noChangeAspect="1"/>
          </p:cNvPicPr>
          <p:nvPr/>
        </p:nvPicPr>
        <p:blipFill rotWithShape="1">
          <a:blip r:embed="rId8"/>
          <a:srcRect t="3259" b="41755"/>
          <a:stretch/>
        </p:blipFill>
        <p:spPr>
          <a:xfrm>
            <a:off x="9068883" y="3467618"/>
            <a:ext cx="1997702" cy="2525177"/>
          </a:xfrm>
          <a:prstGeom prst="rect">
            <a:avLst/>
          </a:prstGeom>
        </p:spPr>
      </p:pic>
      <p:sp>
        <p:nvSpPr>
          <p:cNvPr id="26" name="Rectangle 6">
            <a:extLst>
              <a:ext uri="{FF2B5EF4-FFF2-40B4-BE49-F238E27FC236}">
                <a16:creationId xmlns:a16="http://schemas.microsoft.com/office/drawing/2014/main" id="{27BC8104-FC8A-47CA-B1D7-85D302DC1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40591">
            <a:off x="8469798" y="6089369"/>
            <a:ext cx="1177396"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3910975"/>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a person&#10;&#10;Description automatically generated with medium confidence">
            <a:extLst>
              <a:ext uri="{FF2B5EF4-FFF2-40B4-BE49-F238E27FC236}">
                <a16:creationId xmlns:a16="http://schemas.microsoft.com/office/drawing/2014/main" id="{E3E531DB-721F-DE40-A026-6EB0539B7D6F}"/>
              </a:ext>
            </a:extLst>
          </p:cNvPr>
          <p:cNvPicPr>
            <a:picLocks noGrp="1" noChangeAspect="1"/>
          </p:cNvPicPr>
          <p:nvPr>
            <p:ph idx="1"/>
          </p:nvPr>
        </p:nvPicPr>
        <p:blipFill rotWithShape="1">
          <a:blip r:embed="rId5"/>
          <a:srcRect t="8330" b="35420"/>
          <a:stretch/>
        </p:blipFill>
        <p:spPr>
          <a:xfrm>
            <a:off x="288561" y="792481"/>
            <a:ext cx="12191979" cy="6857999"/>
          </a:xfrm>
          <a:prstGeom prst="rect">
            <a:avLst/>
          </a:prstGeom>
        </p:spPr>
      </p:pic>
      <p:sp>
        <p:nvSpPr>
          <p:cNvPr id="16" name="Rectangle 15">
            <a:extLst>
              <a:ext uri="{FF2B5EF4-FFF2-40B4-BE49-F238E27FC236}">
                <a16:creationId xmlns:a16="http://schemas.microsoft.com/office/drawing/2014/main" id="{63F3677B-A97D-4CAD-A971-B22755F56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F73AC-98B7-D34F-93AB-5988E26B368F}"/>
              </a:ext>
            </a:extLst>
          </p:cNvPr>
          <p:cNvSpPr>
            <a:spLocks noGrp="1"/>
          </p:cNvSpPr>
          <p:nvPr>
            <p:ph type="title"/>
          </p:nvPr>
        </p:nvSpPr>
        <p:spPr>
          <a:xfrm>
            <a:off x="577122" y="477079"/>
            <a:ext cx="11614858" cy="1384378"/>
          </a:xfrm>
        </p:spPr>
        <p:txBody>
          <a:bodyPr vert="horz" lIns="91440" tIns="45720" rIns="91440" bIns="45720" rtlCol="0" anchor="b">
            <a:normAutofit/>
          </a:bodyPr>
          <a:lstStyle/>
          <a:p>
            <a:r>
              <a:rPr lang="en-US" dirty="0">
                <a:solidFill>
                  <a:srgbClr val="FFFFFF"/>
                </a:solidFill>
              </a:rPr>
              <a:t>JAM </a:t>
            </a:r>
            <a:r>
              <a:rPr lang="en-US" dirty="0" err="1">
                <a:solidFill>
                  <a:srgbClr val="FFFFFF"/>
                </a:solidFill>
              </a:rPr>
              <a:t>Puddin</a:t>
            </a:r>
            <a:r>
              <a:rPr lang="en-US" dirty="0">
                <a:solidFill>
                  <a:srgbClr val="FFFFFF"/>
                </a:solidFill>
              </a:rPr>
              <a:t> and her idol, </a:t>
            </a:r>
            <a:r>
              <a:rPr lang="en-US" dirty="0" err="1">
                <a:solidFill>
                  <a:srgbClr val="FFFFFF"/>
                </a:solidFill>
              </a:rPr>
              <a:t>biqtch</a:t>
            </a:r>
            <a:r>
              <a:rPr lang="en-US" dirty="0">
                <a:solidFill>
                  <a:srgbClr val="FFFFFF"/>
                </a:solidFill>
              </a:rPr>
              <a:t> </a:t>
            </a:r>
            <a:r>
              <a:rPr lang="en-US" dirty="0" err="1">
                <a:solidFill>
                  <a:srgbClr val="FFFFFF"/>
                </a:solidFill>
              </a:rPr>
              <a:t>puddin</a:t>
            </a:r>
            <a:endParaRPr lang="en-US" dirty="0">
              <a:solidFill>
                <a:srgbClr val="FFFFFF"/>
              </a:solidFill>
            </a:endParaRPr>
          </a:p>
        </p:txBody>
      </p:sp>
    </p:spTree>
    <p:extLst>
      <p:ext uri="{BB962C8B-B14F-4D97-AF65-F5344CB8AC3E}">
        <p14:creationId xmlns:p14="http://schemas.microsoft.com/office/powerpoint/2010/main" val="1463807993"/>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B9EBC-A5FF-A54B-8BCB-09D15660A67A}"/>
              </a:ext>
            </a:extLst>
          </p:cNvPr>
          <p:cNvSpPr>
            <a:spLocks noGrp="1"/>
          </p:cNvSpPr>
          <p:nvPr>
            <p:ph type="title"/>
          </p:nvPr>
        </p:nvSpPr>
        <p:spPr>
          <a:xfrm>
            <a:off x="7166335" y="609601"/>
            <a:ext cx="3937094" cy="1216024"/>
          </a:xfrm>
        </p:spPr>
        <p:txBody>
          <a:bodyPr>
            <a:normAutofit/>
          </a:bodyPr>
          <a:lstStyle/>
          <a:p>
            <a:pPr algn="ctr"/>
            <a:r>
              <a:rPr lang="en-US" dirty="0"/>
              <a:t>My reflection</a:t>
            </a:r>
          </a:p>
        </p:txBody>
      </p:sp>
      <p:pic>
        <p:nvPicPr>
          <p:cNvPr id="5" name="Picture 4" descr="Abstract rainbow background">
            <a:extLst>
              <a:ext uri="{FF2B5EF4-FFF2-40B4-BE49-F238E27FC236}">
                <a16:creationId xmlns:a16="http://schemas.microsoft.com/office/drawing/2014/main" id="{A3B9912E-47A2-0240-882C-50F8DB9998FE}"/>
              </a:ext>
            </a:extLst>
          </p:cNvPr>
          <p:cNvPicPr>
            <a:picLocks noChangeAspect="1"/>
          </p:cNvPicPr>
          <p:nvPr/>
        </p:nvPicPr>
        <p:blipFill rotWithShape="1">
          <a:blip r:embed="rId2"/>
          <a:srcRect l="5439" r="26067" b="-2"/>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3" name="Content Placeholder 2">
            <a:extLst>
              <a:ext uri="{FF2B5EF4-FFF2-40B4-BE49-F238E27FC236}">
                <a16:creationId xmlns:a16="http://schemas.microsoft.com/office/drawing/2014/main" id="{17C208B8-81C2-2940-AE24-F3F74289D564}"/>
              </a:ext>
            </a:extLst>
          </p:cNvPr>
          <p:cNvSpPr>
            <a:spLocks noGrp="1"/>
          </p:cNvSpPr>
          <p:nvPr>
            <p:ph idx="1"/>
          </p:nvPr>
        </p:nvSpPr>
        <p:spPr>
          <a:xfrm>
            <a:off x="7162799" y="1825626"/>
            <a:ext cx="3885061" cy="4428752"/>
          </a:xfrm>
        </p:spPr>
        <p:txBody>
          <a:bodyPr>
            <a:normAutofit fontScale="92500" lnSpcReduction="10000"/>
          </a:bodyPr>
          <a:lstStyle/>
          <a:p>
            <a:pPr marL="0" indent="0">
              <a:lnSpc>
                <a:spcPct val="90000"/>
              </a:lnSpc>
              <a:buNone/>
            </a:pPr>
            <a:r>
              <a:rPr lang="en-US" sz="1400" i="1" dirty="0"/>
              <a:t>Conducting this interview with Julius helped me to have a better understanding of his personal beliefs, attitudes, values and even biases.  It also taught me that when counseling LGBTQ individuals and those with different lifestyles (such as drag), you must develop an awareness that comes from introspection, reflection and experiences of your own worldview in order to be a competent and empathetic counselor.</a:t>
            </a:r>
          </a:p>
          <a:p>
            <a:pPr marL="0" indent="0">
              <a:lnSpc>
                <a:spcPct val="90000"/>
              </a:lnSpc>
              <a:buNone/>
            </a:pPr>
            <a:r>
              <a:rPr lang="en-US" dirty="0"/>
              <a:t>Things to practice when working with LGBTQ clients:</a:t>
            </a:r>
          </a:p>
          <a:p>
            <a:pPr>
              <a:lnSpc>
                <a:spcPct val="90000"/>
              </a:lnSpc>
            </a:pPr>
            <a:r>
              <a:rPr lang="en-US" sz="1600" dirty="0">
                <a:solidFill>
                  <a:srgbClr val="FF0000"/>
                </a:solidFill>
              </a:rPr>
              <a:t>Empathetic listening</a:t>
            </a:r>
          </a:p>
          <a:p>
            <a:pPr>
              <a:lnSpc>
                <a:spcPct val="90000"/>
              </a:lnSpc>
            </a:pPr>
            <a:r>
              <a:rPr lang="en-US" sz="1600" dirty="0">
                <a:solidFill>
                  <a:srgbClr val="FF0000"/>
                </a:solidFill>
              </a:rPr>
              <a:t>Appreciate their courage</a:t>
            </a:r>
          </a:p>
          <a:p>
            <a:pPr>
              <a:lnSpc>
                <a:spcPct val="90000"/>
              </a:lnSpc>
            </a:pPr>
            <a:r>
              <a:rPr lang="en-US" sz="1600" dirty="0">
                <a:solidFill>
                  <a:srgbClr val="FF0000"/>
                </a:solidFill>
              </a:rPr>
              <a:t>Be a model of acceptance</a:t>
            </a:r>
          </a:p>
          <a:p>
            <a:pPr>
              <a:lnSpc>
                <a:spcPct val="90000"/>
              </a:lnSpc>
            </a:pPr>
            <a:r>
              <a:rPr lang="en-US" sz="1600" dirty="0">
                <a:solidFill>
                  <a:srgbClr val="FF0000"/>
                </a:solidFill>
              </a:rPr>
              <a:t>Offer support but don’t assume they need help</a:t>
            </a:r>
          </a:p>
          <a:p>
            <a:pPr>
              <a:lnSpc>
                <a:spcPct val="90000"/>
              </a:lnSpc>
            </a:pPr>
            <a:r>
              <a:rPr lang="en-US" sz="1600" dirty="0">
                <a:solidFill>
                  <a:srgbClr val="FF0000"/>
                </a:solidFill>
              </a:rPr>
              <a:t>Ask questions that demonstrate understanding and compassion</a:t>
            </a:r>
          </a:p>
          <a:p>
            <a:pPr>
              <a:lnSpc>
                <a:spcPct val="90000"/>
              </a:lnSpc>
            </a:pPr>
            <a:r>
              <a:rPr lang="en-US" sz="1600" dirty="0">
                <a:solidFill>
                  <a:srgbClr val="FF0000"/>
                </a:solidFill>
              </a:rPr>
              <a:t>And lastly, be prepared to give a referral.</a:t>
            </a:r>
          </a:p>
        </p:txBody>
      </p:sp>
    </p:spTree>
    <p:extLst>
      <p:ext uri="{BB962C8B-B14F-4D97-AF65-F5344CB8AC3E}">
        <p14:creationId xmlns:p14="http://schemas.microsoft.com/office/powerpoint/2010/main" val="1874875992"/>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C0128B-59BB-47EB-9B80-75984AF2CE14}"/>
              </a:ext>
            </a:extLst>
          </p:cNvPr>
          <p:cNvSpPr>
            <a:spLocks noGrp="1"/>
          </p:cNvSpPr>
          <p:nvPr>
            <p:ph type="title"/>
          </p:nvPr>
        </p:nvSpPr>
        <p:spPr>
          <a:xfrm>
            <a:off x="709684" y="1562100"/>
            <a:ext cx="3795642" cy="3733800"/>
          </a:xfrm>
        </p:spPr>
        <p:txBody>
          <a:bodyPr>
            <a:normAutofit/>
          </a:bodyPr>
          <a:lstStyle/>
          <a:p>
            <a:pPr algn="ctr"/>
            <a:r>
              <a:rPr lang="en-US" sz="2000">
                <a:ea typeface="Batang"/>
              </a:rPr>
              <a:t>Important considerations:</a:t>
            </a:r>
            <a:endParaRPr lang="en-US" sz="2000"/>
          </a:p>
        </p:txBody>
      </p:sp>
      <p:sp>
        <p:nvSpPr>
          <p:cNvPr id="3" name="Content Placeholder 2">
            <a:extLst>
              <a:ext uri="{FF2B5EF4-FFF2-40B4-BE49-F238E27FC236}">
                <a16:creationId xmlns:a16="http://schemas.microsoft.com/office/drawing/2014/main" id="{9478AE64-E4B4-4779-A949-03CAA7C2EDAB}"/>
              </a:ext>
            </a:extLst>
          </p:cNvPr>
          <p:cNvSpPr>
            <a:spLocks noGrp="1"/>
          </p:cNvSpPr>
          <p:nvPr>
            <p:ph idx="1"/>
          </p:nvPr>
        </p:nvSpPr>
        <p:spPr>
          <a:xfrm>
            <a:off x="6149995" y="733425"/>
            <a:ext cx="4889480" cy="5391150"/>
          </a:xfrm>
        </p:spPr>
        <p:txBody>
          <a:bodyPr vert="horz" lIns="91440" tIns="45720" rIns="91440" bIns="45720" rtlCol="0" anchor="ctr">
            <a:normAutofit/>
          </a:bodyPr>
          <a:lstStyle/>
          <a:p>
            <a:r>
              <a:rPr lang="en-US" dirty="0">
                <a:ea typeface="Batang"/>
              </a:rPr>
              <a:t>As Human Service Professionals we must approach gender, sexual identity, and lifestyle choices with awareness</a:t>
            </a:r>
            <a:r>
              <a:rPr lang="en-US">
                <a:ea typeface="Batang"/>
              </a:rPr>
              <a:t>, knowledge</a:t>
            </a:r>
            <a:r>
              <a:rPr lang="en-US" dirty="0">
                <a:ea typeface="Batang"/>
              </a:rPr>
              <a:t>, and understanding.</a:t>
            </a:r>
          </a:p>
          <a:p>
            <a:r>
              <a:rPr lang="en-US" dirty="0">
                <a:ea typeface="Batang"/>
              </a:rPr>
              <a:t>No matter the </a:t>
            </a:r>
            <a:r>
              <a:rPr lang="en-US" b="1" i="1" dirty="0">
                <a:ea typeface="Batang"/>
              </a:rPr>
              <a:t>race, ethnicity, gender, or age </a:t>
            </a:r>
            <a:r>
              <a:rPr lang="en-US" dirty="0">
                <a:ea typeface="Batang"/>
              </a:rPr>
              <a:t>of the client, the helper should use "person-centered" techniques of reflective listening and empathy to establish a non </a:t>
            </a:r>
            <a:r>
              <a:rPr lang="en-US" dirty="0" err="1">
                <a:ea typeface="Batang"/>
              </a:rPr>
              <a:t>judgemental</a:t>
            </a:r>
            <a:r>
              <a:rPr lang="en-US" dirty="0">
                <a:ea typeface="Batang"/>
              </a:rPr>
              <a:t> and non-threatening </a:t>
            </a:r>
            <a:r>
              <a:rPr lang="en-US" dirty="0" err="1">
                <a:ea typeface="Batang"/>
              </a:rPr>
              <a:t>enviroment</a:t>
            </a:r>
            <a:r>
              <a:rPr lang="en-US" dirty="0">
                <a:ea typeface="Batang"/>
              </a:rPr>
              <a:t> for the interview. </a:t>
            </a:r>
          </a:p>
          <a:p>
            <a:r>
              <a:rPr lang="en-US" dirty="0">
                <a:ea typeface="Batang"/>
              </a:rPr>
              <a:t>Interview questions are based on the "coming out" process, familial support, importance of inclusion in the culture/community, body image and lifestyle choices. </a:t>
            </a:r>
            <a:endParaRPr lang="en-US" dirty="0"/>
          </a:p>
        </p:txBody>
      </p:sp>
    </p:spTree>
    <p:extLst>
      <p:ext uri="{BB962C8B-B14F-4D97-AF65-F5344CB8AC3E}">
        <p14:creationId xmlns:p14="http://schemas.microsoft.com/office/powerpoint/2010/main" val="2438010152"/>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4B92-6A61-274D-BAEA-E4F26921653F}"/>
              </a:ext>
            </a:extLst>
          </p:cNvPr>
          <p:cNvSpPr>
            <a:spLocks noGrp="1"/>
          </p:cNvSpPr>
          <p:nvPr>
            <p:ph type="title"/>
          </p:nvPr>
        </p:nvSpPr>
        <p:spPr/>
        <p:txBody>
          <a:bodyPr/>
          <a:lstStyle/>
          <a:p>
            <a:r>
              <a:rPr lang="en-US" dirty="0"/>
              <a:t>Facts and research</a:t>
            </a:r>
          </a:p>
        </p:txBody>
      </p:sp>
      <p:sp>
        <p:nvSpPr>
          <p:cNvPr id="3" name="Content Placeholder 2">
            <a:extLst>
              <a:ext uri="{FF2B5EF4-FFF2-40B4-BE49-F238E27FC236}">
                <a16:creationId xmlns:a16="http://schemas.microsoft.com/office/drawing/2014/main" id="{13B2698D-88E2-D04D-8E47-6C443D120CC9}"/>
              </a:ext>
            </a:extLst>
          </p:cNvPr>
          <p:cNvSpPr>
            <a:spLocks noGrp="1"/>
          </p:cNvSpPr>
          <p:nvPr>
            <p:ph idx="1"/>
          </p:nvPr>
        </p:nvSpPr>
        <p:spPr/>
        <p:txBody>
          <a:bodyPr>
            <a:normAutofit/>
          </a:bodyPr>
          <a:lstStyle/>
          <a:p>
            <a:r>
              <a:rPr lang="en-US" sz="1600" dirty="0"/>
              <a:t>“The phrase “coming out” is used to refer to several aspects of lesbian, gay, and bisexual persons’ experiences: self-awareness of same-sex attractions; the telling of one or a few people about these attractions; widespread disclosure of same-sex attractions; and identification with the lesbian, gay, and bisexual community. Many people hesitate to come out because of the risks of meeting prejudice and discrimination. Some choose to keep their identity a secret; some choose to come out in limited circumstances; some decide to come out in very public ways.” ~American Psychological Association</a:t>
            </a:r>
          </a:p>
          <a:p>
            <a:endParaRPr lang="en-US" sz="1600" dirty="0"/>
          </a:p>
          <a:p>
            <a:r>
              <a:rPr lang="en-US" sz="1600" dirty="0"/>
              <a:t>“Issues related to sexual orientation have garnered increased attention in recent years, especially with increased awareness of bullying and suicides of lesbian, gay, bisexual, and transgender (LGBT) adolescents. Studies show that LGBT youth are “far more likely” to report </a:t>
            </a:r>
            <a:r>
              <a:rPr lang="en-US" sz="1600" b="1" dirty="0"/>
              <a:t>being bullied, sexually harassed, and/or physically abused than heterosexual peers</a:t>
            </a:r>
            <a:r>
              <a:rPr lang="en-US" sz="1600" dirty="0"/>
              <a:t> (</a:t>
            </a:r>
            <a:r>
              <a:rPr lang="en-US" sz="1600" dirty="0" err="1"/>
              <a:t>Bidell</a:t>
            </a:r>
            <a:r>
              <a:rPr lang="en-US" sz="1600" dirty="0"/>
              <a:t>, 2012), and Russell, Ryan, Toomey, Diaz, and Sanchez (2011) found that over 85% of LGBT youth report being verbally harassed because of their sexual orientation. When studying lesbian, gay, and bisexual (LGB) suicidality rates, </a:t>
            </a:r>
            <a:r>
              <a:rPr lang="en-US" sz="1600" dirty="0" err="1"/>
              <a:t>D’Augelli</a:t>
            </a:r>
            <a:r>
              <a:rPr lang="en-US" sz="1600" dirty="0"/>
              <a:t> et al. (2005) found nearly one-third of LGB youth reported a past </a:t>
            </a:r>
            <a:r>
              <a:rPr lang="en-US" sz="1600" b="1" dirty="0"/>
              <a:t>suicide attempt</a:t>
            </a:r>
            <a:r>
              <a:rPr lang="en-US" sz="1600" dirty="0"/>
              <a:t>.” ~Article 46 VISTAS Online, </a:t>
            </a:r>
            <a:r>
              <a:rPr lang="en-US" sz="1600" i="1" dirty="0"/>
              <a:t>The Counselor’s Role in Helping Students With Sexual Identity Issues: A Case Study of a Mother and Daughter </a:t>
            </a:r>
          </a:p>
          <a:p>
            <a:endParaRPr lang="en-US" sz="1600" i="1" dirty="0"/>
          </a:p>
        </p:txBody>
      </p:sp>
    </p:spTree>
    <p:extLst>
      <p:ext uri="{BB962C8B-B14F-4D97-AF65-F5344CB8AC3E}">
        <p14:creationId xmlns:p14="http://schemas.microsoft.com/office/powerpoint/2010/main" val="3882353148"/>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0C0B-A229-CA41-B41D-E47730532A13}"/>
              </a:ext>
            </a:extLst>
          </p:cNvPr>
          <p:cNvSpPr>
            <a:spLocks noGrp="1"/>
          </p:cNvSpPr>
          <p:nvPr>
            <p:ph type="title"/>
          </p:nvPr>
        </p:nvSpPr>
        <p:spPr/>
        <p:txBody>
          <a:bodyPr/>
          <a:lstStyle/>
          <a:p>
            <a:r>
              <a:rPr lang="en-US" dirty="0"/>
              <a:t>More to know…</a:t>
            </a:r>
          </a:p>
        </p:txBody>
      </p:sp>
      <p:sp>
        <p:nvSpPr>
          <p:cNvPr id="3" name="Content Placeholder 2">
            <a:extLst>
              <a:ext uri="{FF2B5EF4-FFF2-40B4-BE49-F238E27FC236}">
                <a16:creationId xmlns:a16="http://schemas.microsoft.com/office/drawing/2014/main" id="{73E3FF70-365F-EB40-B7B4-E60E9D374C74}"/>
              </a:ext>
            </a:extLst>
          </p:cNvPr>
          <p:cNvSpPr>
            <a:spLocks noGrp="1"/>
          </p:cNvSpPr>
          <p:nvPr>
            <p:ph idx="1"/>
          </p:nvPr>
        </p:nvSpPr>
        <p:spPr>
          <a:xfrm>
            <a:off x="1050879" y="1825625"/>
            <a:ext cx="9810604" cy="4428752"/>
          </a:xfrm>
        </p:spPr>
        <p:txBody>
          <a:bodyPr>
            <a:normAutofit lnSpcReduction="10000"/>
          </a:bodyPr>
          <a:lstStyle/>
          <a:p>
            <a:r>
              <a:rPr lang="en-US" dirty="0"/>
              <a:t>“Drag queens, otherwise known as “female impersonators," are most typically gay cisgender men (though there are many drag queens of varying sexual orientations and </a:t>
            </a:r>
            <a:r>
              <a:rPr lang="en-US" dirty="0">
                <a:hlinkClick r:id="rId2" tooltip="Psychology Today looks at gender"/>
              </a:rPr>
              <a:t>gender</a:t>
            </a:r>
            <a:r>
              <a:rPr lang="en-US" dirty="0"/>
              <a:t> identities) who perform and entertain on stage in nightclubs and </a:t>
            </a:r>
            <a:r>
              <a:rPr lang="en-US" dirty="0" err="1"/>
              <a:t>bars.”~Psychology</a:t>
            </a:r>
            <a:r>
              <a:rPr lang="en-US" dirty="0"/>
              <a:t> Today</a:t>
            </a:r>
          </a:p>
          <a:p>
            <a:r>
              <a:rPr lang="en-US" dirty="0"/>
              <a:t>“Dressed in stereotypical feminine clothing and with elaborate makeup and wigs, they usually adopt an eccentric persona or a character that might act as a means of self-expression of their own personalities or allow them to characterize various </a:t>
            </a:r>
            <a:r>
              <a:rPr lang="en-US" dirty="0">
                <a:hlinkClick r:id="rId3" tooltip="Psychology Today looks at personality"/>
              </a:rPr>
              <a:t>personality</a:t>
            </a:r>
            <a:r>
              <a:rPr lang="en-US" dirty="0"/>
              <a:t> attributes in order to </a:t>
            </a:r>
            <a:r>
              <a:rPr lang="en-US" dirty="0" err="1"/>
              <a:t>entertain.”~Psychology</a:t>
            </a:r>
            <a:r>
              <a:rPr lang="en-US" dirty="0"/>
              <a:t> Today</a:t>
            </a:r>
          </a:p>
          <a:p>
            <a:r>
              <a:rPr lang="en-US" dirty="0"/>
              <a:t>“It is important here to note that performing in drag is not necessarily rooted in questioning one's gender </a:t>
            </a:r>
            <a:r>
              <a:rPr lang="en-US" dirty="0">
                <a:hlinkClick r:id="rId4" tooltip="Psychology Today looks at identity"/>
              </a:rPr>
              <a:t>identity</a:t>
            </a:r>
            <a:r>
              <a:rPr lang="en-US" dirty="0"/>
              <a:t>, though this is a common misconception. Drag queens put forth enormous effort and financial cost to establish an ensemble of makeup, outfits, wigs, and also must develop skills at using these means to transform themselves into their highly adorned characters. Their performances commonly involve lip-syncing and dancing to popular music or other talents such as stand-up </a:t>
            </a:r>
            <a:r>
              <a:rPr lang="en-US" dirty="0" err="1"/>
              <a:t>comedy.”~Psychology</a:t>
            </a:r>
            <a:r>
              <a:rPr lang="en-US" dirty="0"/>
              <a:t> Today </a:t>
            </a:r>
          </a:p>
        </p:txBody>
      </p:sp>
    </p:spTree>
    <p:extLst>
      <p:ext uri="{BB962C8B-B14F-4D97-AF65-F5344CB8AC3E}">
        <p14:creationId xmlns:p14="http://schemas.microsoft.com/office/powerpoint/2010/main" val="2630705183"/>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1CA522-64F1-D243-99C0-B26DEC474315}"/>
              </a:ext>
            </a:extLst>
          </p:cNvPr>
          <p:cNvSpPr>
            <a:spLocks noGrp="1"/>
          </p:cNvSpPr>
          <p:nvPr>
            <p:ph type="title"/>
          </p:nvPr>
        </p:nvSpPr>
        <p:spPr>
          <a:xfrm>
            <a:off x="709684" y="1562100"/>
            <a:ext cx="3795642" cy="3733800"/>
          </a:xfrm>
        </p:spPr>
        <p:txBody>
          <a:bodyPr>
            <a:normAutofit/>
          </a:bodyPr>
          <a:lstStyle/>
          <a:p>
            <a:pPr algn="ctr"/>
            <a:r>
              <a:rPr lang="en-US" dirty="0"/>
              <a:t>My Interviewee</a:t>
            </a:r>
            <a:endParaRPr lang="en-US"/>
          </a:p>
        </p:txBody>
      </p:sp>
      <p:sp>
        <p:nvSpPr>
          <p:cNvPr id="3" name="Content Placeholder 2">
            <a:extLst>
              <a:ext uri="{FF2B5EF4-FFF2-40B4-BE49-F238E27FC236}">
                <a16:creationId xmlns:a16="http://schemas.microsoft.com/office/drawing/2014/main" id="{3AF71782-BCD7-4F45-9936-02617E0B6107}"/>
              </a:ext>
            </a:extLst>
          </p:cNvPr>
          <p:cNvSpPr>
            <a:spLocks noGrp="1"/>
          </p:cNvSpPr>
          <p:nvPr>
            <p:ph idx="1"/>
          </p:nvPr>
        </p:nvSpPr>
        <p:spPr>
          <a:xfrm>
            <a:off x="6149995" y="733425"/>
            <a:ext cx="4889480" cy="5391150"/>
          </a:xfrm>
        </p:spPr>
        <p:txBody>
          <a:bodyPr anchor="ctr">
            <a:normAutofit/>
          </a:bodyPr>
          <a:lstStyle/>
          <a:p>
            <a:r>
              <a:rPr lang="en-US" dirty="0"/>
              <a:t>Instead of being like many of the individuals in the research/statistics isolating themselves because of fear and shame due to societal responses and attitudes towards LGBTQ, my interviewee found a way to embrace his sexual identity. He faced the “coming out” process by finding a community of people that were just like him and inspired him with humor and entertainment. Not to say that it hasn’t been difficult exploring and sharing his sexual identity with others but finding the “Drag Lifestyle” has helped him embrace himself with a new sense of confidence. </a:t>
            </a:r>
          </a:p>
        </p:txBody>
      </p:sp>
    </p:spTree>
    <p:extLst>
      <p:ext uri="{BB962C8B-B14F-4D97-AF65-F5344CB8AC3E}">
        <p14:creationId xmlns:p14="http://schemas.microsoft.com/office/powerpoint/2010/main" val="227493703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E391E-81F1-458B-B0D9-630274CD4553}"/>
              </a:ext>
            </a:extLst>
          </p:cNvPr>
          <p:cNvSpPr>
            <a:spLocks noGrp="1"/>
          </p:cNvSpPr>
          <p:nvPr>
            <p:ph type="title"/>
          </p:nvPr>
        </p:nvSpPr>
        <p:spPr>
          <a:xfrm>
            <a:off x="1050879" y="609601"/>
            <a:ext cx="4476464" cy="1216024"/>
          </a:xfrm>
        </p:spPr>
        <p:txBody>
          <a:bodyPr>
            <a:normAutofit/>
          </a:bodyPr>
          <a:lstStyle/>
          <a:p>
            <a:r>
              <a:rPr lang="en-US">
                <a:ea typeface="Batang"/>
              </a:rPr>
              <a:t>Meet Julius</a:t>
            </a:r>
            <a:endParaRPr lang="en-US"/>
          </a:p>
        </p:txBody>
      </p:sp>
      <p:sp>
        <p:nvSpPr>
          <p:cNvPr id="3" name="Content Placeholder 2">
            <a:extLst>
              <a:ext uri="{FF2B5EF4-FFF2-40B4-BE49-F238E27FC236}">
                <a16:creationId xmlns:a16="http://schemas.microsoft.com/office/drawing/2014/main" id="{A1A3D361-8658-4AA5-8348-269C3908648B}"/>
              </a:ext>
            </a:extLst>
          </p:cNvPr>
          <p:cNvSpPr>
            <a:spLocks noGrp="1"/>
          </p:cNvSpPr>
          <p:nvPr>
            <p:ph idx="1"/>
          </p:nvPr>
        </p:nvSpPr>
        <p:spPr>
          <a:xfrm>
            <a:off x="1050879" y="2163685"/>
            <a:ext cx="3875963" cy="4107020"/>
          </a:xfrm>
        </p:spPr>
        <p:txBody>
          <a:bodyPr vert="horz" lIns="91440" tIns="45720" rIns="91440" bIns="45720" rtlCol="0">
            <a:normAutofit/>
          </a:bodyPr>
          <a:lstStyle/>
          <a:p>
            <a:pPr>
              <a:lnSpc>
                <a:spcPct val="90000"/>
              </a:lnSpc>
            </a:pPr>
            <a:r>
              <a:rPr lang="en-US" sz="1700">
                <a:ea typeface="Batang"/>
              </a:rPr>
              <a:t>Julius is an 18-year-old gay male drag queen.  My interview with Julius took place on April 2, 2021 and was approximately an hour long.  The interview was about his personal experience of "coming out" as gay and how he has embraced the "Drag Queen" lifestyle.  After the interview, I was able to be a part of his "Julius to JAM </a:t>
            </a:r>
            <a:r>
              <a:rPr lang="en-US" sz="1700" err="1">
                <a:ea typeface="Batang"/>
              </a:rPr>
              <a:t>Puddin</a:t>
            </a:r>
            <a:r>
              <a:rPr lang="en-US" sz="1700">
                <a:ea typeface="Batang"/>
              </a:rPr>
              <a:t>" transformation.  The process of becoming JAM </a:t>
            </a:r>
            <a:r>
              <a:rPr lang="en-US" sz="1700" err="1">
                <a:ea typeface="Batang"/>
              </a:rPr>
              <a:t>Puddin</a:t>
            </a:r>
            <a:r>
              <a:rPr lang="en-US" sz="1700">
                <a:ea typeface="Batang"/>
              </a:rPr>
              <a:t> took almost two hours.  Permission was obtained to post all photos involving the process.</a:t>
            </a:r>
          </a:p>
          <a:p>
            <a:pPr>
              <a:lnSpc>
                <a:spcPct val="90000"/>
              </a:lnSpc>
            </a:pPr>
            <a:endParaRPr lang="en-US" sz="1700">
              <a:ea typeface="Batang"/>
            </a:endParaRPr>
          </a:p>
          <a:p>
            <a:pPr>
              <a:lnSpc>
                <a:spcPct val="90000"/>
              </a:lnSpc>
            </a:pPr>
            <a:endParaRPr lang="en-US" sz="1700"/>
          </a:p>
        </p:txBody>
      </p:sp>
      <p:pic>
        <p:nvPicPr>
          <p:cNvPr id="5" name="Picture 4" descr="A person in a store&#10;&#10;Description automatically generated with low confidence">
            <a:extLst>
              <a:ext uri="{FF2B5EF4-FFF2-40B4-BE49-F238E27FC236}">
                <a16:creationId xmlns:a16="http://schemas.microsoft.com/office/drawing/2014/main" id="{537FA2E1-55A2-A94E-A583-9DD62D4EF90B}"/>
              </a:ext>
            </a:extLst>
          </p:cNvPr>
          <p:cNvPicPr>
            <a:picLocks noChangeAspect="1"/>
          </p:cNvPicPr>
          <p:nvPr/>
        </p:nvPicPr>
        <p:blipFill rotWithShape="1">
          <a:blip r:embed="rId2"/>
          <a:srcRect t="9024" r="1" b="1159"/>
          <a:stretch/>
        </p:blipFill>
        <p:spPr>
          <a:xfrm>
            <a:off x="5251839"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45283674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AA8CDB-0599-044D-AEDB-D0165CC7F585}"/>
              </a:ext>
            </a:extLst>
          </p:cNvPr>
          <p:cNvSpPr>
            <a:spLocks noGrp="1"/>
          </p:cNvSpPr>
          <p:nvPr>
            <p:ph type="title"/>
          </p:nvPr>
        </p:nvSpPr>
        <p:spPr>
          <a:xfrm>
            <a:off x="709684" y="1562100"/>
            <a:ext cx="3795642" cy="3733800"/>
          </a:xfrm>
        </p:spPr>
        <p:txBody>
          <a:bodyPr>
            <a:normAutofit/>
          </a:bodyPr>
          <a:lstStyle/>
          <a:p>
            <a:pPr algn="ctr"/>
            <a:r>
              <a:rPr lang="en-US" dirty="0"/>
              <a:t>The Interview</a:t>
            </a:r>
            <a:endParaRPr lang="en-US"/>
          </a:p>
        </p:txBody>
      </p:sp>
      <p:sp>
        <p:nvSpPr>
          <p:cNvPr id="3" name="Content Placeholder 2">
            <a:extLst>
              <a:ext uri="{FF2B5EF4-FFF2-40B4-BE49-F238E27FC236}">
                <a16:creationId xmlns:a16="http://schemas.microsoft.com/office/drawing/2014/main" id="{9D61A609-CAE9-9343-BF68-49721950AAF3}"/>
              </a:ext>
            </a:extLst>
          </p:cNvPr>
          <p:cNvSpPr>
            <a:spLocks noGrp="1"/>
          </p:cNvSpPr>
          <p:nvPr>
            <p:ph idx="1"/>
          </p:nvPr>
        </p:nvSpPr>
        <p:spPr>
          <a:xfrm>
            <a:off x="6149995" y="733425"/>
            <a:ext cx="4889480" cy="5391150"/>
          </a:xfrm>
        </p:spPr>
        <p:txBody>
          <a:bodyPr anchor="ctr">
            <a:normAutofit/>
          </a:bodyPr>
          <a:lstStyle/>
          <a:p>
            <a:pPr>
              <a:lnSpc>
                <a:spcPct val="90000"/>
              </a:lnSpc>
            </a:pPr>
            <a:r>
              <a:rPr lang="en-US" sz="1400" dirty="0">
                <a:solidFill>
                  <a:srgbClr val="0070C0"/>
                </a:solidFill>
              </a:rPr>
              <a:t>Me:  “At about what age did you first realize you were gay and what has it been like coming out to yourself and others?”</a:t>
            </a:r>
          </a:p>
          <a:p>
            <a:pPr>
              <a:lnSpc>
                <a:spcPct val="90000"/>
              </a:lnSpc>
            </a:pPr>
            <a:r>
              <a:rPr lang="en-US" sz="1400" dirty="0"/>
              <a:t>J:  </a:t>
            </a:r>
            <a:r>
              <a:rPr lang="en-US" sz="1400" i="1" dirty="0"/>
              <a:t>“I think I was 13 when I came out.  I knew it before then and others probably did too, but we just didn’t say it out loud.  Talking to my mom was weird.  But coming out really helped my self-esteem.  Finally felt like I could be myself.”</a:t>
            </a:r>
          </a:p>
          <a:p>
            <a:pPr>
              <a:lnSpc>
                <a:spcPct val="90000"/>
              </a:lnSpc>
            </a:pPr>
            <a:r>
              <a:rPr lang="en-US" sz="1400" dirty="0">
                <a:solidFill>
                  <a:srgbClr val="0070C0"/>
                </a:solidFill>
              </a:rPr>
              <a:t>Me:  “Whom did you tell first and how did they handle it?”</a:t>
            </a:r>
          </a:p>
          <a:p>
            <a:pPr>
              <a:lnSpc>
                <a:spcPct val="90000"/>
              </a:lnSpc>
            </a:pPr>
            <a:r>
              <a:rPr lang="en-US" sz="1400" i="1" dirty="0"/>
              <a:t>J:  My cousin, Bailey.  I was in 7</a:t>
            </a:r>
            <a:r>
              <a:rPr lang="en-US" sz="1400" i="1" baseline="30000" dirty="0"/>
              <a:t>th</a:t>
            </a:r>
            <a:r>
              <a:rPr lang="en-US" sz="1400" i="1" dirty="0"/>
              <a:t> grade and when I told her, she acted like she didn’t hear me.  Ignored it.  She probably didn’t want to hear it.  But the second person was my sister and she was very accepting. </a:t>
            </a:r>
          </a:p>
          <a:p>
            <a:pPr>
              <a:lnSpc>
                <a:spcPct val="90000"/>
              </a:lnSpc>
            </a:pPr>
            <a:r>
              <a:rPr lang="en-US" sz="1400" dirty="0">
                <a:solidFill>
                  <a:srgbClr val="0070C0"/>
                </a:solidFill>
              </a:rPr>
              <a:t>Me:  “Tell me about your family.  How has your sexual orientation affected your relationship with your family, and do you feel supported my them?”</a:t>
            </a:r>
          </a:p>
          <a:p>
            <a:pPr>
              <a:lnSpc>
                <a:spcPct val="90000"/>
              </a:lnSpc>
            </a:pPr>
            <a:r>
              <a:rPr lang="en-US" sz="1400" i="1" dirty="0"/>
              <a:t>J:  Since coming out I feel more open with my mom. Like I feel comfortable telling her ANYTHING.  Same with my sister.  But I’m not out to all of my family.  My moms sister knows but I’m still not sure of how I will tell my grandparents.  The pandemic has kept us apart so I don’t know how they will feel about everything.  </a:t>
            </a:r>
          </a:p>
        </p:txBody>
      </p:sp>
    </p:spTree>
    <p:extLst>
      <p:ext uri="{BB962C8B-B14F-4D97-AF65-F5344CB8AC3E}">
        <p14:creationId xmlns:p14="http://schemas.microsoft.com/office/powerpoint/2010/main" val="380080849"/>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C67E83-337B-430C-BB90-720E786C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80A1E75-270A-426D-84E3-9885196D9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53" y="0"/>
            <a:ext cx="6107953" cy="6858000"/>
          </a:xfrm>
          <a:custGeom>
            <a:avLst/>
            <a:gdLst>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30597 w 6223400"/>
              <a:gd name="connsiteY4" fmla="*/ 150389 h 6858000"/>
              <a:gd name="connsiteX5" fmla="*/ 4688068 w 6223400"/>
              <a:gd name="connsiteY5" fmla="*/ 223730 h 6858000"/>
              <a:gd name="connsiteX6" fmla="*/ 4698971 w 6223400"/>
              <a:gd name="connsiteY6" fmla="*/ 233841 h 6858000"/>
              <a:gd name="connsiteX7" fmla="*/ 4706561 w 6223400"/>
              <a:gd name="connsiteY7" fmla="*/ 246988 h 6858000"/>
              <a:gd name="connsiteX8" fmla="*/ 4706084 w 6223400"/>
              <a:gd name="connsiteY8" fmla="*/ 249129 h 6858000"/>
              <a:gd name="connsiteX9" fmla="*/ 4710729 w 6223400"/>
              <a:gd name="connsiteY9" fmla="*/ 265981 h 6858000"/>
              <a:gd name="connsiteX10" fmla="*/ 4714557 w 6223400"/>
              <a:gd name="connsiteY10" fmla="*/ 268616 h 6858000"/>
              <a:gd name="connsiteX11" fmla="*/ 4718625 w 6223400"/>
              <a:gd name="connsiteY11" fmla="*/ 279849 h 6858000"/>
              <a:gd name="connsiteX12" fmla="*/ 4740930 w 6223400"/>
              <a:gd name="connsiteY12" fmla="*/ 339224 h 6858000"/>
              <a:gd name="connsiteX13" fmla="*/ 4740041 w 6223400"/>
              <a:gd name="connsiteY13" fmla="*/ 340080 h 6858000"/>
              <a:gd name="connsiteX14" fmla="*/ 4738863 w 6223400"/>
              <a:gd name="connsiteY14" fmla="*/ 351201 h 6858000"/>
              <a:gd name="connsiteX15" fmla="*/ 4732241 w 6223400"/>
              <a:gd name="connsiteY15" fmla="*/ 351407 h 6858000"/>
              <a:gd name="connsiteX16" fmla="*/ 4732927 w 6223400"/>
              <a:gd name="connsiteY16" fmla="*/ 353369 h 6858000"/>
              <a:gd name="connsiteX17" fmla="*/ 4736091 w 6223400"/>
              <a:gd name="connsiteY17" fmla="*/ 365928 h 6858000"/>
              <a:gd name="connsiteX18" fmla="*/ 4739022 w 6223400"/>
              <a:gd name="connsiteY18" fmla="*/ 371555 h 6858000"/>
              <a:gd name="connsiteX19" fmla="*/ 4737700 w 6223400"/>
              <a:gd name="connsiteY19" fmla="*/ 372314 h 6858000"/>
              <a:gd name="connsiteX20" fmla="*/ 4766342 w 6223400"/>
              <a:gd name="connsiteY20" fmla="*/ 533311 h 6858000"/>
              <a:gd name="connsiteX21" fmla="*/ 4777327 w 6223400"/>
              <a:gd name="connsiteY21" fmla="*/ 543960 h 6858000"/>
              <a:gd name="connsiteX22" fmla="*/ 4785029 w 6223400"/>
              <a:gd name="connsiteY22" fmla="*/ 557747 h 6858000"/>
              <a:gd name="connsiteX23" fmla="*/ 4784573 w 6223400"/>
              <a:gd name="connsiteY23" fmla="*/ 559975 h 6858000"/>
              <a:gd name="connsiteX24" fmla="*/ 4789365 w 6223400"/>
              <a:gd name="connsiteY24" fmla="*/ 577604 h 6858000"/>
              <a:gd name="connsiteX25" fmla="*/ 4793212 w 6223400"/>
              <a:gd name="connsiteY25" fmla="*/ 580389 h 6858000"/>
              <a:gd name="connsiteX26" fmla="*/ 4820197 w 6223400"/>
              <a:gd name="connsiteY26" fmla="*/ 654308 h 6858000"/>
              <a:gd name="connsiteX27" fmla="*/ 4789004 w 6223400"/>
              <a:gd name="connsiteY27" fmla="*/ 709310 h 6858000"/>
              <a:gd name="connsiteX28" fmla="*/ 4809572 w 6223400"/>
              <a:gd name="connsiteY28" fmla="*/ 893538 h 6858000"/>
              <a:gd name="connsiteX29" fmla="*/ 4832997 w 6223400"/>
              <a:gd name="connsiteY29" fmla="*/ 1201806 h 6858000"/>
              <a:gd name="connsiteX30" fmla="*/ 4793622 w 6223400"/>
              <a:gd name="connsiteY30" fmla="*/ 1467065 h 6858000"/>
              <a:gd name="connsiteX31" fmla="*/ 4808087 w 6223400"/>
              <a:gd name="connsiteY31" fmla="*/ 1640574 h 6858000"/>
              <a:gd name="connsiteX32" fmla="*/ 4818290 w 6223400"/>
              <a:gd name="connsiteY32" fmla="*/ 1723113 h 6858000"/>
              <a:gd name="connsiteX33" fmla="*/ 4802030 w 6223400"/>
              <a:gd name="connsiteY33" fmla="*/ 1796477 h 6858000"/>
              <a:gd name="connsiteX34" fmla="*/ 4789394 w 6223400"/>
              <a:gd name="connsiteY34" fmla="*/ 1850084 h 6858000"/>
              <a:gd name="connsiteX35" fmla="*/ 4781341 w 6223400"/>
              <a:gd name="connsiteY35" fmla="*/ 1964880 h 6858000"/>
              <a:gd name="connsiteX36" fmla="*/ 4780876 w 6223400"/>
              <a:gd name="connsiteY36" fmla="*/ 2085740 h 6858000"/>
              <a:gd name="connsiteX37" fmla="*/ 4721183 w 6223400"/>
              <a:gd name="connsiteY37" fmla="*/ 2249323 h 6858000"/>
              <a:gd name="connsiteX38" fmla="*/ 4696718 w 6223400"/>
              <a:gd name="connsiteY38" fmla="*/ 2602688 h 6858000"/>
              <a:gd name="connsiteX39" fmla="*/ 4688423 w 6223400"/>
              <a:gd name="connsiteY39" fmla="*/ 2721695 h 6858000"/>
              <a:gd name="connsiteX40" fmla="*/ 4668388 w 6223400"/>
              <a:gd name="connsiteY40" fmla="*/ 2840426 h 6858000"/>
              <a:gd name="connsiteX41" fmla="*/ 4695734 w 6223400"/>
              <a:gd name="connsiteY41" fmla="*/ 2936681 h 6858000"/>
              <a:gd name="connsiteX42" fmla="*/ 4673957 w 6223400"/>
              <a:gd name="connsiteY42" fmla="*/ 3075786 h 6858000"/>
              <a:gd name="connsiteX43" fmla="*/ 4672057 w 6223400"/>
              <a:gd name="connsiteY43" fmla="*/ 3182899 h 6858000"/>
              <a:gd name="connsiteX44" fmla="*/ 4684836 w 6223400"/>
              <a:gd name="connsiteY44" fmla="*/ 3210263 h 6858000"/>
              <a:gd name="connsiteX45" fmla="*/ 4684277 w 6223400"/>
              <a:gd name="connsiteY45" fmla="*/ 3214819 h 6858000"/>
              <a:gd name="connsiteX46" fmla="*/ 4679724 w 6223400"/>
              <a:gd name="connsiteY46" fmla="*/ 3215542 h 6858000"/>
              <a:gd name="connsiteX47" fmla="*/ 4677577 w 6223400"/>
              <a:gd name="connsiteY47" fmla="*/ 3227568 h 6858000"/>
              <a:gd name="connsiteX48" fmla="*/ 4679121 w 6223400"/>
              <a:gd name="connsiteY48" fmla="*/ 3243956 h 6858000"/>
              <a:gd name="connsiteX49" fmla="*/ 4675886 w 6223400"/>
              <a:gd name="connsiteY49" fmla="*/ 3258102 h 6858000"/>
              <a:gd name="connsiteX50" fmla="*/ 4666132 w 6223400"/>
              <a:gd name="connsiteY50" fmla="*/ 3289864 h 6858000"/>
              <a:gd name="connsiteX51" fmla="*/ 4665929 w 6223400"/>
              <a:gd name="connsiteY51" fmla="*/ 3300587 h 6858000"/>
              <a:gd name="connsiteX52" fmla="*/ 4662937 w 6223400"/>
              <a:gd name="connsiteY52" fmla="*/ 3311027 h 6858000"/>
              <a:gd name="connsiteX53" fmla="*/ 4660497 w 6223400"/>
              <a:gd name="connsiteY53" fmla="*/ 3311675 h 6858000"/>
              <a:gd name="connsiteX54" fmla="*/ 4654307 w 6223400"/>
              <a:gd name="connsiteY54" fmla="*/ 3305257 h 6858000"/>
              <a:gd name="connsiteX55" fmla="*/ 4651183 w 6223400"/>
              <a:gd name="connsiteY55" fmla="*/ 3460438 h 6858000"/>
              <a:gd name="connsiteX56" fmla="*/ 4668869 w 6223400"/>
              <a:gd name="connsiteY56" fmla="*/ 3559504 h 6858000"/>
              <a:gd name="connsiteX57" fmla="*/ 4706367 w 6223400"/>
              <a:gd name="connsiteY57" fmla="*/ 3636089 h 6858000"/>
              <a:gd name="connsiteX58" fmla="*/ 4745680 w 6223400"/>
              <a:gd name="connsiteY58" fmla="*/ 3768627 h 6858000"/>
              <a:gd name="connsiteX59" fmla="*/ 4848872 w 6223400"/>
              <a:gd name="connsiteY59" fmla="*/ 3937574 h 6858000"/>
              <a:gd name="connsiteX60" fmla="*/ 4963133 w 6223400"/>
              <a:gd name="connsiteY60" fmla="*/ 4114322 h 6858000"/>
              <a:gd name="connsiteX61" fmla="*/ 5099436 w 6223400"/>
              <a:gd name="connsiteY61" fmla="*/ 4390012 h 6858000"/>
              <a:gd name="connsiteX62" fmla="*/ 5177436 w 6223400"/>
              <a:gd name="connsiteY62" fmla="*/ 4529367 h 6858000"/>
              <a:gd name="connsiteX63" fmla="*/ 5245650 w 6223400"/>
              <a:gd name="connsiteY63" fmla="*/ 4634370 h 6858000"/>
              <a:gd name="connsiteX64" fmla="*/ 5265662 w 6223400"/>
              <a:gd name="connsiteY64" fmla="*/ 4708824 h 6858000"/>
              <a:gd name="connsiteX65" fmla="*/ 5305482 w 6223400"/>
              <a:gd name="connsiteY65" fmla="*/ 4824943 h 6858000"/>
              <a:gd name="connsiteX66" fmla="*/ 5341722 w 6223400"/>
              <a:gd name="connsiteY66" fmla="*/ 4867341 h 6858000"/>
              <a:gd name="connsiteX67" fmla="*/ 5391860 w 6223400"/>
              <a:gd name="connsiteY67" fmla="*/ 4969482 h 6858000"/>
              <a:gd name="connsiteX68" fmla="*/ 5443823 w 6223400"/>
              <a:gd name="connsiteY68" fmla="*/ 5045764 h 6858000"/>
              <a:gd name="connsiteX69" fmla="*/ 5698884 w 6223400"/>
              <a:gd name="connsiteY69" fmla="*/ 5240135 h 6858000"/>
              <a:gd name="connsiteX70" fmla="*/ 5802745 w 6223400"/>
              <a:gd name="connsiteY70" fmla="*/ 5405525 h 6858000"/>
              <a:gd name="connsiteX71" fmla="*/ 5896576 w 6223400"/>
              <a:gd name="connsiteY71" fmla="*/ 5514876 h 6858000"/>
              <a:gd name="connsiteX72" fmla="*/ 5905131 w 6223400"/>
              <a:gd name="connsiteY72" fmla="*/ 5543895 h 6858000"/>
              <a:gd name="connsiteX73" fmla="*/ 5919711 w 6223400"/>
              <a:gd name="connsiteY73" fmla="*/ 5592311 h 6858000"/>
              <a:gd name="connsiteX74" fmla="*/ 5921028 w 6223400"/>
              <a:gd name="connsiteY74" fmla="*/ 5636484 h 6858000"/>
              <a:gd name="connsiteX75" fmla="*/ 5937013 w 6223400"/>
              <a:gd name="connsiteY75" fmla="*/ 5673804 h 6858000"/>
              <a:gd name="connsiteX76" fmla="*/ 5953116 w 6223400"/>
              <a:gd name="connsiteY76" fmla="*/ 5672149 h 6858000"/>
              <a:gd name="connsiteX77" fmla="*/ 5966195 w 6223400"/>
              <a:gd name="connsiteY77" fmla="*/ 5715424 h 6858000"/>
              <a:gd name="connsiteX78" fmla="*/ 5984676 w 6223400"/>
              <a:gd name="connsiteY78" fmla="*/ 5782202 h 6858000"/>
              <a:gd name="connsiteX79" fmla="*/ 5991226 w 6223400"/>
              <a:gd name="connsiteY79" fmla="*/ 5790528 h 6858000"/>
              <a:gd name="connsiteX80" fmla="*/ 5983278 w 6223400"/>
              <a:gd name="connsiteY80" fmla="*/ 5805716 h 6858000"/>
              <a:gd name="connsiteX81" fmla="*/ 5983618 w 6223400"/>
              <a:gd name="connsiteY81" fmla="*/ 5862441 h 6858000"/>
              <a:gd name="connsiteX82" fmla="*/ 6015245 w 6223400"/>
              <a:gd name="connsiteY82" fmla="*/ 5963982 h 6858000"/>
              <a:gd name="connsiteX83" fmla="*/ 6027586 w 6223400"/>
              <a:gd name="connsiteY83" fmla="*/ 5986436 h 6858000"/>
              <a:gd name="connsiteX84" fmla="*/ 6049361 w 6223400"/>
              <a:gd name="connsiteY84" fmla="*/ 6034848 h 6858000"/>
              <a:gd name="connsiteX85" fmla="*/ 6070025 w 6223400"/>
              <a:gd name="connsiteY85" fmla="*/ 6064390 h 6858000"/>
              <a:gd name="connsiteX86" fmla="*/ 6066083 w 6223400"/>
              <a:gd name="connsiteY86" fmla="*/ 6074622 h 6858000"/>
              <a:gd name="connsiteX87" fmla="*/ 6068582 w 6223400"/>
              <a:gd name="connsiteY87" fmla="*/ 6095625 h 6858000"/>
              <a:gd name="connsiteX88" fmla="*/ 6098779 w 6223400"/>
              <a:gd name="connsiteY88" fmla="*/ 6194890 h 6858000"/>
              <a:gd name="connsiteX89" fmla="*/ 6109139 w 6223400"/>
              <a:gd name="connsiteY89" fmla="*/ 6211062 h 6858000"/>
              <a:gd name="connsiteX90" fmla="*/ 6145119 w 6223400"/>
              <a:gd name="connsiteY90" fmla="*/ 6303997 h 6858000"/>
              <a:gd name="connsiteX91" fmla="*/ 6165032 w 6223400"/>
              <a:gd name="connsiteY91" fmla="*/ 6461800 h 6858000"/>
              <a:gd name="connsiteX92" fmla="*/ 6210435 w 6223400"/>
              <a:gd name="connsiteY92" fmla="*/ 6633111 h 6858000"/>
              <a:gd name="connsiteX93" fmla="*/ 6219899 w 6223400"/>
              <a:gd name="connsiteY93" fmla="*/ 6838923 h 6858000"/>
              <a:gd name="connsiteX94" fmla="*/ 6216288 w 6223400"/>
              <a:gd name="connsiteY94" fmla="*/ 6858000 h 6858000"/>
              <a:gd name="connsiteX95" fmla="*/ 0 w 6223400"/>
              <a:gd name="connsiteY95" fmla="*/ 685800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30597 w 6223400"/>
              <a:gd name="connsiteY4" fmla="*/ 150389 h 6858000"/>
              <a:gd name="connsiteX5" fmla="*/ 4688068 w 6223400"/>
              <a:gd name="connsiteY5" fmla="*/ 223730 h 6858000"/>
              <a:gd name="connsiteX6" fmla="*/ 4698971 w 6223400"/>
              <a:gd name="connsiteY6" fmla="*/ 233841 h 6858000"/>
              <a:gd name="connsiteX7" fmla="*/ 4706561 w 6223400"/>
              <a:gd name="connsiteY7" fmla="*/ 246988 h 6858000"/>
              <a:gd name="connsiteX8" fmla="*/ 4706084 w 6223400"/>
              <a:gd name="connsiteY8" fmla="*/ 249129 h 6858000"/>
              <a:gd name="connsiteX9" fmla="*/ 4710729 w 6223400"/>
              <a:gd name="connsiteY9" fmla="*/ 265981 h 6858000"/>
              <a:gd name="connsiteX10" fmla="*/ 4718625 w 6223400"/>
              <a:gd name="connsiteY10" fmla="*/ 279849 h 6858000"/>
              <a:gd name="connsiteX11" fmla="*/ 4740930 w 6223400"/>
              <a:gd name="connsiteY11" fmla="*/ 339224 h 6858000"/>
              <a:gd name="connsiteX12" fmla="*/ 4740041 w 6223400"/>
              <a:gd name="connsiteY12" fmla="*/ 340080 h 6858000"/>
              <a:gd name="connsiteX13" fmla="*/ 4738863 w 6223400"/>
              <a:gd name="connsiteY13" fmla="*/ 351201 h 6858000"/>
              <a:gd name="connsiteX14" fmla="*/ 4732241 w 6223400"/>
              <a:gd name="connsiteY14" fmla="*/ 351407 h 6858000"/>
              <a:gd name="connsiteX15" fmla="*/ 4732927 w 6223400"/>
              <a:gd name="connsiteY15" fmla="*/ 353369 h 6858000"/>
              <a:gd name="connsiteX16" fmla="*/ 4736091 w 6223400"/>
              <a:gd name="connsiteY16" fmla="*/ 365928 h 6858000"/>
              <a:gd name="connsiteX17" fmla="*/ 4739022 w 6223400"/>
              <a:gd name="connsiteY17" fmla="*/ 371555 h 6858000"/>
              <a:gd name="connsiteX18" fmla="*/ 4737700 w 6223400"/>
              <a:gd name="connsiteY18" fmla="*/ 372314 h 6858000"/>
              <a:gd name="connsiteX19" fmla="*/ 4766342 w 6223400"/>
              <a:gd name="connsiteY19" fmla="*/ 533311 h 6858000"/>
              <a:gd name="connsiteX20" fmla="*/ 4777327 w 6223400"/>
              <a:gd name="connsiteY20" fmla="*/ 543960 h 6858000"/>
              <a:gd name="connsiteX21" fmla="*/ 4785029 w 6223400"/>
              <a:gd name="connsiteY21" fmla="*/ 557747 h 6858000"/>
              <a:gd name="connsiteX22" fmla="*/ 4784573 w 6223400"/>
              <a:gd name="connsiteY22" fmla="*/ 559975 h 6858000"/>
              <a:gd name="connsiteX23" fmla="*/ 4789365 w 6223400"/>
              <a:gd name="connsiteY23" fmla="*/ 577604 h 6858000"/>
              <a:gd name="connsiteX24" fmla="*/ 4793212 w 6223400"/>
              <a:gd name="connsiteY24" fmla="*/ 580389 h 6858000"/>
              <a:gd name="connsiteX25" fmla="*/ 4820197 w 6223400"/>
              <a:gd name="connsiteY25" fmla="*/ 654308 h 6858000"/>
              <a:gd name="connsiteX26" fmla="*/ 4789004 w 6223400"/>
              <a:gd name="connsiteY26" fmla="*/ 709310 h 6858000"/>
              <a:gd name="connsiteX27" fmla="*/ 4809572 w 6223400"/>
              <a:gd name="connsiteY27" fmla="*/ 893538 h 6858000"/>
              <a:gd name="connsiteX28" fmla="*/ 4832997 w 6223400"/>
              <a:gd name="connsiteY28" fmla="*/ 1201806 h 6858000"/>
              <a:gd name="connsiteX29" fmla="*/ 4793622 w 6223400"/>
              <a:gd name="connsiteY29" fmla="*/ 1467065 h 6858000"/>
              <a:gd name="connsiteX30" fmla="*/ 4808087 w 6223400"/>
              <a:gd name="connsiteY30" fmla="*/ 1640574 h 6858000"/>
              <a:gd name="connsiteX31" fmla="*/ 4818290 w 6223400"/>
              <a:gd name="connsiteY31" fmla="*/ 1723113 h 6858000"/>
              <a:gd name="connsiteX32" fmla="*/ 4802030 w 6223400"/>
              <a:gd name="connsiteY32" fmla="*/ 1796477 h 6858000"/>
              <a:gd name="connsiteX33" fmla="*/ 4789394 w 6223400"/>
              <a:gd name="connsiteY33" fmla="*/ 1850084 h 6858000"/>
              <a:gd name="connsiteX34" fmla="*/ 4781341 w 6223400"/>
              <a:gd name="connsiteY34" fmla="*/ 1964880 h 6858000"/>
              <a:gd name="connsiteX35" fmla="*/ 4780876 w 6223400"/>
              <a:gd name="connsiteY35" fmla="*/ 2085740 h 6858000"/>
              <a:gd name="connsiteX36" fmla="*/ 4721183 w 6223400"/>
              <a:gd name="connsiteY36" fmla="*/ 2249323 h 6858000"/>
              <a:gd name="connsiteX37" fmla="*/ 4696718 w 6223400"/>
              <a:gd name="connsiteY37" fmla="*/ 2602688 h 6858000"/>
              <a:gd name="connsiteX38" fmla="*/ 4688423 w 6223400"/>
              <a:gd name="connsiteY38" fmla="*/ 2721695 h 6858000"/>
              <a:gd name="connsiteX39" fmla="*/ 4668388 w 6223400"/>
              <a:gd name="connsiteY39" fmla="*/ 2840426 h 6858000"/>
              <a:gd name="connsiteX40" fmla="*/ 4695734 w 6223400"/>
              <a:gd name="connsiteY40" fmla="*/ 2936681 h 6858000"/>
              <a:gd name="connsiteX41" fmla="*/ 4673957 w 6223400"/>
              <a:gd name="connsiteY41" fmla="*/ 3075786 h 6858000"/>
              <a:gd name="connsiteX42" fmla="*/ 4672057 w 6223400"/>
              <a:gd name="connsiteY42" fmla="*/ 3182899 h 6858000"/>
              <a:gd name="connsiteX43" fmla="*/ 4684836 w 6223400"/>
              <a:gd name="connsiteY43" fmla="*/ 3210263 h 6858000"/>
              <a:gd name="connsiteX44" fmla="*/ 4684277 w 6223400"/>
              <a:gd name="connsiteY44" fmla="*/ 3214819 h 6858000"/>
              <a:gd name="connsiteX45" fmla="*/ 4679724 w 6223400"/>
              <a:gd name="connsiteY45" fmla="*/ 3215542 h 6858000"/>
              <a:gd name="connsiteX46" fmla="*/ 4677577 w 6223400"/>
              <a:gd name="connsiteY46" fmla="*/ 3227568 h 6858000"/>
              <a:gd name="connsiteX47" fmla="*/ 4679121 w 6223400"/>
              <a:gd name="connsiteY47" fmla="*/ 3243956 h 6858000"/>
              <a:gd name="connsiteX48" fmla="*/ 4675886 w 6223400"/>
              <a:gd name="connsiteY48" fmla="*/ 3258102 h 6858000"/>
              <a:gd name="connsiteX49" fmla="*/ 4666132 w 6223400"/>
              <a:gd name="connsiteY49" fmla="*/ 3289864 h 6858000"/>
              <a:gd name="connsiteX50" fmla="*/ 4665929 w 6223400"/>
              <a:gd name="connsiteY50" fmla="*/ 3300587 h 6858000"/>
              <a:gd name="connsiteX51" fmla="*/ 4662937 w 6223400"/>
              <a:gd name="connsiteY51" fmla="*/ 3311027 h 6858000"/>
              <a:gd name="connsiteX52" fmla="*/ 4660497 w 6223400"/>
              <a:gd name="connsiteY52" fmla="*/ 3311675 h 6858000"/>
              <a:gd name="connsiteX53" fmla="*/ 4654307 w 6223400"/>
              <a:gd name="connsiteY53" fmla="*/ 3305257 h 6858000"/>
              <a:gd name="connsiteX54" fmla="*/ 4651183 w 6223400"/>
              <a:gd name="connsiteY54" fmla="*/ 3460438 h 6858000"/>
              <a:gd name="connsiteX55" fmla="*/ 4668869 w 6223400"/>
              <a:gd name="connsiteY55" fmla="*/ 3559504 h 6858000"/>
              <a:gd name="connsiteX56" fmla="*/ 4706367 w 6223400"/>
              <a:gd name="connsiteY56" fmla="*/ 3636089 h 6858000"/>
              <a:gd name="connsiteX57" fmla="*/ 4745680 w 6223400"/>
              <a:gd name="connsiteY57" fmla="*/ 3768627 h 6858000"/>
              <a:gd name="connsiteX58" fmla="*/ 4848872 w 6223400"/>
              <a:gd name="connsiteY58" fmla="*/ 3937574 h 6858000"/>
              <a:gd name="connsiteX59" fmla="*/ 4963133 w 6223400"/>
              <a:gd name="connsiteY59" fmla="*/ 4114322 h 6858000"/>
              <a:gd name="connsiteX60" fmla="*/ 5099436 w 6223400"/>
              <a:gd name="connsiteY60" fmla="*/ 4390012 h 6858000"/>
              <a:gd name="connsiteX61" fmla="*/ 5177436 w 6223400"/>
              <a:gd name="connsiteY61" fmla="*/ 4529367 h 6858000"/>
              <a:gd name="connsiteX62" fmla="*/ 5245650 w 6223400"/>
              <a:gd name="connsiteY62" fmla="*/ 4634370 h 6858000"/>
              <a:gd name="connsiteX63" fmla="*/ 5265662 w 6223400"/>
              <a:gd name="connsiteY63" fmla="*/ 4708824 h 6858000"/>
              <a:gd name="connsiteX64" fmla="*/ 5305482 w 6223400"/>
              <a:gd name="connsiteY64" fmla="*/ 4824943 h 6858000"/>
              <a:gd name="connsiteX65" fmla="*/ 5341722 w 6223400"/>
              <a:gd name="connsiteY65" fmla="*/ 4867341 h 6858000"/>
              <a:gd name="connsiteX66" fmla="*/ 5391860 w 6223400"/>
              <a:gd name="connsiteY66" fmla="*/ 4969482 h 6858000"/>
              <a:gd name="connsiteX67" fmla="*/ 5443823 w 6223400"/>
              <a:gd name="connsiteY67" fmla="*/ 5045764 h 6858000"/>
              <a:gd name="connsiteX68" fmla="*/ 5698884 w 6223400"/>
              <a:gd name="connsiteY68" fmla="*/ 5240135 h 6858000"/>
              <a:gd name="connsiteX69" fmla="*/ 5802745 w 6223400"/>
              <a:gd name="connsiteY69" fmla="*/ 5405525 h 6858000"/>
              <a:gd name="connsiteX70" fmla="*/ 5896576 w 6223400"/>
              <a:gd name="connsiteY70" fmla="*/ 5514876 h 6858000"/>
              <a:gd name="connsiteX71" fmla="*/ 5905131 w 6223400"/>
              <a:gd name="connsiteY71" fmla="*/ 5543895 h 6858000"/>
              <a:gd name="connsiteX72" fmla="*/ 5919711 w 6223400"/>
              <a:gd name="connsiteY72" fmla="*/ 5592311 h 6858000"/>
              <a:gd name="connsiteX73" fmla="*/ 5921028 w 6223400"/>
              <a:gd name="connsiteY73" fmla="*/ 5636484 h 6858000"/>
              <a:gd name="connsiteX74" fmla="*/ 5937013 w 6223400"/>
              <a:gd name="connsiteY74" fmla="*/ 5673804 h 6858000"/>
              <a:gd name="connsiteX75" fmla="*/ 5953116 w 6223400"/>
              <a:gd name="connsiteY75" fmla="*/ 5672149 h 6858000"/>
              <a:gd name="connsiteX76" fmla="*/ 5966195 w 6223400"/>
              <a:gd name="connsiteY76" fmla="*/ 5715424 h 6858000"/>
              <a:gd name="connsiteX77" fmla="*/ 5984676 w 6223400"/>
              <a:gd name="connsiteY77" fmla="*/ 5782202 h 6858000"/>
              <a:gd name="connsiteX78" fmla="*/ 5991226 w 6223400"/>
              <a:gd name="connsiteY78" fmla="*/ 5790528 h 6858000"/>
              <a:gd name="connsiteX79" fmla="*/ 5983278 w 6223400"/>
              <a:gd name="connsiteY79" fmla="*/ 5805716 h 6858000"/>
              <a:gd name="connsiteX80" fmla="*/ 5983618 w 6223400"/>
              <a:gd name="connsiteY80" fmla="*/ 5862441 h 6858000"/>
              <a:gd name="connsiteX81" fmla="*/ 6015245 w 6223400"/>
              <a:gd name="connsiteY81" fmla="*/ 5963982 h 6858000"/>
              <a:gd name="connsiteX82" fmla="*/ 6027586 w 6223400"/>
              <a:gd name="connsiteY82" fmla="*/ 5986436 h 6858000"/>
              <a:gd name="connsiteX83" fmla="*/ 6049361 w 6223400"/>
              <a:gd name="connsiteY83" fmla="*/ 6034848 h 6858000"/>
              <a:gd name="connsiteX84" fmla="*/ 6070025 w 6223400"/>
              <a:gd name="connsiteY84" fmla="*/ 6064390 h 6858000"/>
              <a:gd name="connsiteX85" fmla="*/ 6066083 w 6223400"/>
              <a:gd name="connsiteY85" fmla="*/ 6074622 h 6858000"/>
              <a:gd name="connsiteX86" fmla="*/ 6068582 w 6223400"/>
              <a:gd name="connsiteY86" fmla="*/ 6095625 h 6858000"/>
              <a:gd name="connsiteX87" fmla="*/ 6098779 w 6223400"/>
              <a:gd name="connsiteY87" fmla="*/ 6194890 h 6858000"/>
              <a:gd name="connsiteX88" fmla="*/ 6109139 w 6223400"/>
              <a:gd name="connsiteY88" fmla="*/ 6211062 h 6858000"/>
              <a:gd name="connsiteX89" fmla="*/ 6145119 w 6223400"/>
              <a:gd name="connsiteY89" fmla="*/ 6303997 h 6858000"/>
              <a:gd name="connsiteX90" fmla="*/ 6165032 w 6223400"/>
              <a:gd name="connsiteY90" fmla="*/ 6461800 h 6858000"/>
              <a:gd name="connsiteX91" fmla="*/ 6210435 w 6223400"/>
              <a:gd name="connsiteY91" fmla="*/ 6633111 h 6858000"/>
              <a:gd name="connsiteX92" fmla="*/ 6219899 w 6223400"/>
              <a:gd name="connsiteY92" fmla="*/ 6838923 h 6858000"/>
              <a:gd name="connsiteX93" fmla="*/ 6216288 w 6223400"/>
              <a:gd name="connsiteY93" fmla="*/ 6858000 h 6858000"/>
              <a:gd name="connsiteX94" fmla="*/ 0 w 6223400"/>
              <a:gd name="connsiteY94" fmla="*/ 6858000 h 6858000"/>
              <a:gd name="connsiteX95" fmla="*/ 0 w 6223400"/>
              <a:gd name="connsiteY95"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688068 w 6223400"/>
              <a:gd name="connsiteY4" fmla="*/ 223730 h 6858000"/>
              <a:gd name="connsiteX5" fmla="*/ 4698971 w 6223400"/>
              <a:gd name="connsiteY5" fmla="*/ 233841 h 6858000"/>
              <a:gd name="connsiteX6" fmla="*/ 4706561 w 6223400"/>
              <a:gd name="connsiteY6" fmla="*/ 246988 h 6858000"/>
              <a:gd name="connsiteX7" fmla="*/ 4706084 w 6223400"/>
              <a:gd name="connsiteY7" fmla="*/ 249129 h 6858000"/>
              <a:gd name="connsiteX8" fmla="*/ 4710729 w 6223400"/>
              <a:gd name="connsiteY8" fmla="*/ 265981 h 6858000"/>
              <a:gd name="connsiteX9" fmla="*/ 4718625 w 6223400"/>
              <a:gd name="connsiteY9" fmla="*/ 279849 h 6858000"/>
              <a:gd name="connsiteX10" fmla="*/ 4740930 w 6223400"/>
              <a:gd name="connsiteY10" fmla="*/ 339224 h 6858000"/>
              <a:gd name="connsiteX11" fmla="*/ 4740041 w 6223400"/>
              <a:gd name="connsiteY11" fmla="*/ 340080 h 6858000"/>
              <a:gd name="connsiteX12" fmla="*/ 4738863 w 6223400"/>
              <a:gd name="connsiteY12" fmla="*/ 351201 h 6858000"/>
              <a:gd name="connsiteX13" fmla="*/ 4732241 w 6223400"/>
              <a:gd name="connsiteY13" fmla="*/ 351407 h 6858000"/>
              <a:gd name="connsiteX14" fmla="*/ 4732927 w 6223400"/>
              <a:gd name="connsiteY14" fmla="*/ 353369 h 6858000"/>
              <a:gd name="connsiteX15" fmla="*/ 4736091 w 6223400"/>
              <a:gd name="connsiteY15" fmla="*/ 365928 h 6858000"/>
              <a:gd name="connsiteX16" fmla="*/ 4739022 w 6223400"/>
              <a:gd name="connsiteY16" fmla="*/ 371555 h 6858000"/>
              <a:gd name="connsiteX17" fmla="*/ 4737700 w 6223400"/>
              <a:gd name="connsiteY17" fmla="*/ 372314 h 6858000"/>
              <a:gd name="connsiteX18" fmla="*/ 4766342 w 6223400"/>
              <a:gd name="connsiteY18" fmla="*/ 533311 h 6858000"/>
              <a:gd name="connsiteX19" fmla="*/ 4777327 w 6223400"/>
              <a:gd name="connsiteY19" fmla="*/ 543960 h 6858000"/>
              <a:gd name="connsiteX20" fmla="*/ 4785029 w 6223400"/>
              <a:gd name="connsiteY20" fmla="*/ 557747 h 6858000"/>
              <a:gd name="connsiteX21" fmla="*/ 4784573 w 6223400"/>
              <a:gd name="connsiteY21" fmla="*/ 559975 h 6858000"/>
              <a:gd name="connsiteX22" fmla="*/ 4789365 w 6223400"/>
              <a:gd name="connsiteY22" fmla="*/ 577604 h 6858000"/>
              <a:gd name="connsiteX23" fmla="*/ 4793212 w 6223400"/>
              <a:gd name="connsiteY23" fmla="*/ 580389 h 6858000"/>
              <a:gd name="connsiteX24" fmla="*/ 4820197 w 6223400"/>
              <a:gd name="connsiteY24" fmla="*/ 654308 h 6858000"/>
              <a:gd name="connsiteX25" fmla="*/ 4789004 w 6223400"/>
              <a:gd name="connsiteY25" fmla="*/ 709310 h 6858000"/>
              <a:gd name="connsiteX26" fmla="*/ 4809572 w 6223400"/>
              <a:gd name="connsiteY26" fmla="*/ 893538 h 6858000"/>
              <a:gd name="connsiteX27" fmla="*/ 4832997 w 6223400"/>
              <a:gd name="connsiteY27" fmla="*/ 1201806 h 6858000"/>
              <a:gd name="connsiteX28" fmla="*/ 4793622 w 6223400"/>
              <a:gd name="connsiteY28" fmla="*/ 1467065 h 6858000"/>
              <a:gd name="connsiteX29" fmla="*/ 4808087 w 6223400"/>
              <a:gd name="connsiteY29" fmla="*/ 1640574 h 6858000"/>
              <a:gd name="connsiteX30" fmla="*/ 4818290 w 6223400"/>
              <a:gd name="connsiteY30" fmla="*/ 1723113 h 6858000"/>
              <a:gd name="connsiteX31" fmla="*/ 4802030 w 6223400"/>
              <a:gd name="connsiteY31" fmla="*/ 1796477 h 6858000"/>
              <a:gd name="connsiteX32" fmla="*/ 4789394 w 6223400"/>
              <a:gd name="connsiteY32" fmla="*/ 1850084 h 6858000"/>
              <a:gd name="connsiteX33" fmla="*/ 4781341 w 6223400"/>
              <a:gd name="connsiteY33" fmla="*/ 1964880 h 6858000"/>
              <a:gd name="connsiteX34" fmla="*/ 4780876 w 6223400"/>
              <a:gd name="connsiteY34" fmla="*/ 2085740 h 6858000"/>
              <a:gd name="connsiteX35" fmla="*/ 4721183 w 6223400"/>
              <a:gd name="connsiteY35" fmla="*/ 2249323 h 6858000"/>
              <a:gd name="connsiteX36" fmla="*/ 4696718 w 6223400"/>
              <a:gd name="connsiteY36" fmla="*/ 2602688 h 6858000"/>
              <a:gd name="connsiteX37" fmla="*/ 4688423 w 6223400"/>
              <a:gd name="connsiteY37" fmla="*/ 2721695 h 6858000"/>
              <a:gd name="connsiteX38" fmla="*/ 4668388 w 6223400"/>
              <a:gd name="connsiteY38" fmla="*/ 2840426 h 6858000"/>
              <a:gd name="connsiteX39" fmla="*/ 4695734 w 6223400"/>
              <a:gd name="connsiteY39" fmla="*/ 2936681 h 6858000"/>
              <a:gd name="connsiteX40" fmla="*/ 4673957 w 6223400"/>
              <a:gd name="connsiteY40" fmla="*/ 3075786 h 6858000"/>
              <a:gd name="connsiteX41" fmla="*/ 4672057 w 6223400"/>
              <a:gd name="connsiteY41" fmla="*/ 3182899 h 6858000"/>
              <a:gd name="connsiteX42" fmla="*/ 4684836 w 6223400"/>
              <a:gd name="connsiteY42" fmla="*/ 3210263 h 6858000"/>
              <a:gd name="connsiteX43" fmla="*/ 4684277 w 6223400"/>
              <a:gd name="connsiteY43" fmla="*/ 3214819 h 6858000"/>
              <a:gd name="connsiteX44" fmla="*/ 4679724 w 6223400"/>
              <a:gd name="connsiteY44" fmla="*/ 3215542 h 6858000"/>
              <a:gd name="connsiteX45" fmla="*/ 4677577 w 6223400"/>
              <a:gd name="connsiteY45" fmla="*/ 3227568 h 6858000"/>
              <a:gd name="connsiteX46" fmla="*/ 4679121 w 6223400"/>
              <a:gd name="connsiteY46" fmla="*/ 3243956 h 6858000"/>
              <a:gd name="connsiteX47" fmla="*/ 4675886 w 6223400"/>
              <a:gd name="connsiteY47" fmla="*/ 3258102 h 6858000"/>
              <a:gd name="connsiteX48" fmla="*/ 4666132 w 6223400"/>
              <a:gd name="connsiteY48" fmla="*/ 3289864 h 6858000"/>
              <a:gd name="connsiteX49" fmla="*/ 4665929 w 6223400"/>
              <a:gd name="connsiteY49" fmla="*/ 3300587 h 6858000"/>
              <a:gd name="connsiteX50" fmla="*/ 4662937 w 6223400"/>
              <a:gd name="connsiteY50" fmla="*/ 3311027 h 6858000"/>
              <a:gd name="connsiteX51" fmla="*/ 4660497 w 6223400"/>
              <a:gd name="connsiteY51" fmla="*/ 3311675 h 6858000"/>
              <a:gd name="connsiteX52" fmla="*/ 4654307 w 6223400"/>
              <a:gd name="connsiteY52" fmla="*/ 3305257 h 6858000"/>
              <a:gd name="connsiteX53" fmla="*/ 4651183 w 6223400"/>
              <a:gd name="connsiteY53" fmla="*/ 3460438 h 6858000"/>
              <a:gd name="connsiteX54" fmla="*/ 4668869 w 6223400"/>
              <a:gd name="connsiteY54" fmla="*/ 3559504 h 6858000"/>
              <a:gd name="connsiteX55" fmla="*/ 4706367 w 6223400"/>
              <a:gd name="connsiteY55" fmla="*/ 3636089 h 6858000"/>
              <a:gd name="connsiteX56" fmla="*/ 4745680 w 6223400"/>
              <a:gd name="connsiteY56" fmla="*/ 3768627 h 6858000"/>
              <a:gd name="connsiteX57" fmla="*/ 4848872 w 6223400"/>
              <a:gd name="connsiteY57" fmla="*/ 3937574 h 6858000"/>
              <a:gd name="connsiteX58" fmla="*/ 4963133 w 6223400"/>
              <a:gd name="connsiteY58" fmla="*/ 4114322 h 6858000"/>
              <a:gd name="connsiteX59" fmla="*/ 5099436 w 6223400"/>
              <a:gd name="connsiteY59" fmla="*/ 4390012 h 6858000"/>
              <a:gd name="connsiteX60" fmla="*/ 5177436 w 6223400"/>
              <a:gd name="connsiteY60" fmla="*/ 4529367 h 6858000"/>
              <a:gd name="connsiteX61" fmla="*/ 5245650 w 6223400"/>
              <a:gd name="connsiteY61" fmla="*/ 4634370 h 6858000"/>
              <a:gd name="connsiteX62" fmla="*/ 5265662 w 6223400"/>
              <a:gd name="connsiteY62" fmla="*/ 4708824 h 6858000"/>
              <a:gd name="connsiteX63" fmla="*/ 5305482 w 6223400"/>
              <a:gd name="connsiteY63" fmla="*/ 4824943 h 6858000"/>
              <a:gd name="connsiteX64" fmla="*/ 5341722 w 6223400"/>
              <a:gd name="connsiteY64" fmla="*/ 4867341 h 6858000"/>
              <a:gd name="connsiteX65" fmla="*/ 5391860 w 6223400"/>
              <a:gd name="connsiteY65" fmla="*/ 4969482 h 6858000"/>
              <a:gd name="connsiteX66" fmla="*/ 5443823 w 6223400"/>
              <a:gd name="connsiteY66" fmla="*/ 5045764 h 6858000"/>
              <a:gd name="connsiteX67" fmla="*/ 5698884 w 6223400"/>
              <a:gd name="connsiteY67" fmla="*/ 5240135 h 6858000"/>
              <a:gd name="connsiteX68" fmla="*/ 5802745 w 6223400"/>
              <a:gd name="connsiteY68" fmla="*/ 5405525 h 6858000"/>
              <a:gd name="connsiteX69" fmla="*/ 5896576 w 6223400"/>
              <a:gd name="connsiteY69" fmla="*/ 5514876 h 6858000"/>
              <a:gd name="connsiteX70" fmla="*/ 5905131 w 6223400"/>
              <a:gd name="connsiteY70" fmla="*/ 5543895 h 6858000"/>
              <a:gd name="connsiteX71" fmla="*/ 5919711 w 6223400"/>
              <a:gd name="connsiteY71" fmla="*/ 5592311 h 6858000"/>
              <a:gd name="connsiteX72" fmla="*/ 5921028 w 6223400"/>
              <a:gd name="connsiteY72" fmla="*/ 5636484 h 6858000"/>
              <a:gd name="connsiteX73" fmla="*/ 5937013 w 6223400"/>
              <a:gd name="connsiteY73" fmla="*/ 5673804 h 6858000"/>
              <a:gd name="connsiteX74" fmla="*/ 5953116 w 6223400"/>
              <a:gd name="connsiteY74" fmla="*/ 5672149 h 6858000"/>
              <a:gd name="connsiteX75" fmla="*/ 5966195 w 6223400"/>
              <a:gd name="connsiteY75" fmla="*/ 5715424 h 6858000"/>
              <a:gd name="connsiteX76" fmla="*/ 5984676 w 6223400"/>
              <a:gd name="connsiteY76" fmla="*/ 5782202 h 6858000"/>
              <a:gd name="connsiteX77" fmla="*/ 5991226 w 6223400"/>
              <a:gd name="connsiteY77" fmla="*/ 5790528 h 6858000"/>
              <a:gd name="connsiteX78" fmla="*/ 5983278 w 6223400"/>
              <a:gd name="connsiteY78" fmla="*/ 5805716 h 6858000"/>
              <a:gd name="connsiteX79" fmla="*/ 5983618 w 6223400"/>
              <a:gd name="connsiteY79" fmla="*/ 5862441 h 6858000"/>
              <a:gd name="connsiteX80" fmla="*/ 6015245 w 6223400"/>
              <a:gd name="connsiteY80" fmla="*/ 5963982 h 6858000"/>
              <a:gd name="connsiteX81" fmla="*/ 6027586 w 6223400"/>
              <a:gd name="connsiteY81" fmla="*/ 5986436 h 6858000"/>
              <a:gd name="connsiteX82" fmla="*/ 6049361 w 6223400"/>
              <a:gd name="connsiteY82" fmla="*/ 6034848 h 6858000"/>
              <a:gd name="connsiteX83" fmla="*/ 6070025 w 6223400"/>
              <a:gd name="connsiteY83" fmla="*/ 6064390 h 6858000"/>
              <a:gd name="connsiteX84" fmla="*/ 6066083 w 6223400"/>
              <a:gd name="connsiteY84" fmla="*/ 6074622 h 6858000"/>
              <a:gd name="connsiteX85" fmla="*/ 6068582 w 6223400"/>
              <a:gd name="connsiteY85" fmla="*/ 6095625 h 6858000"/>
              <a:gd name="connsiteX86" fmla="*/ 6098779 w 6223400"/>
              <a:gd name="connsiteY86" fmla="*/ 6194890 h 6858000"/>
              <a:gd name="connsiteX87" fmla="*/ 6109139 w 6223400"/>
              <a:gd name="connsiteY87" fmla="*/ 6211062 h 6858000"/>
              <a:gd name="connsiteX88" fmla="*/ 6145119 w 6223400"/>
              <a:gd name="connsiteY88" fmla="*/ 6303997 h 6858000"/>
              <a:gd name="connsiteX89" fmla="*/ 6165032 w 6223400"/>
              <a:gd name="connsiteY89" fmla="*/ 6461800 h 6858000"/>
              <a:gd name="connsiteX90" fmla="*/ 6210435 w 6223400"/>
              <a:gd name="connsiteY90" fmla="*/ 6633111 h 6858000"/>
              <a:gd name="connsiteX91" fmla="*/ 6219899 w 6223400"/>
              <a:gd name="connsiteY91" fmla="*/ 6838923 h 6858000"/>
              <a:gd name="connsiteX92" fmla="*/ 6216288 w 6223400"/>
              <a:gd name="connsiteY92" fmla="*/ 6858000 h 6858000"/>
              <a:gd name="connsiteX93" fmla="*/ 0 w 6223400"/>
              <a:gd name="connsiteY93" fmla="*/ 6858000 h 6858000"/>
              <a:gd name="connsiteX94" fmla="*/ 0 w 6223400"/>
              <a:gd name="connsiteY94"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688068 w 6223400"/>
              <a:gd name="connsiteY4" fmla="*/ 223730 h 6858000"/>
              <a:gd name="connsiteX5" fmla="*/ 4698971 w 6223400"/>
              <a:gd name="connsiteY5" fmla="*/ 233841 h 6858000"/>
              <a:gd name="connsiteX6" fmla="*/ 4706561 w 6223400"/>
              <a:gd name="connsiteY6" fmla="*/ 246988 h 6858000"/>
              <a:gd name="connsiteX7" fmla="*/ 4710729 w 6223400"/>
              <a:gd name="connsiteY7" fmla="*/ 265981 h 6858000"/>
              <a:gd name="connsiteX8" fmla="*/ 4718625 w 6223400"/>
              <a:gd name="connsiteY8" fmla="*/ 279849 h 6858000"/>
              <a:gd name="connsiteX9" fmla="*/ 4740930 w 6223400"/>
              <a:gd name="connsiteY9" fmla="*/ 339224 h 6858000"/>
              <a:gd name="connsiteX10" fmla="*/ 4740041 w 6223400"/>
              <a:gd name="connsiteY10" fmla="*/ 340080 h 6858000"/>
              <a:gd name="connsiteX11" fmla="*/ 4738863 w 6223400"/>
              <a:gd name="connsiteY11" fmla="*/ 351201 h 6858000"/>
              <a:gd name="connsiteX12" fmla="*/ 4732241 w 6223400"/>
              <a:gd name="connsiteY12" fmla="*/ 351407 h 6858000"/>
              <a:gd name="connsiteX13" fmla="*/ 4732927 w 6223400"/>
              <a:gd name="connsiteY13" fmla="*/ 353369 h 6858000"/>
              <a:gd name="connsiteX14" fmla="*/ 4736091 w 6223400"/>
              <a:gd name="connsiteY14" fmla="*/ 365928 h 6858000"/>
              <a:gd name="connsiteX15" fmla="*/ 4739022 w 6223400"/>
              <a:gd name="connsiteY15" fmla="*/ 371555 h 6858000"/>
              <a:gd name="connsiteX16" fmla="*/ 4737700 w 6223400"/>
              <a:gd name="connsiteY16" fmla="*/ 372314 h 6858000"/>
              <a:gd name="connsiteX17" fmla="*/ 4766342 w 6223400"/>
              <a:gd name="connsiteY17" fmla="*/ 533311 h 6858000"/>
              <a:gd name="connsiteX18" fmla="*/ 4777327 w 6223400"/>
              <a:gd name="connsiteY18" fmla="*/ 543960 h 6858000"/>
              <a:gd name="connsiteX19" fmla="*/ 4785029 w 6223400"/>
              <a:gd name="connsiteY19" fmla="*/ 557747 h 6858000"/>
              <a:gd name="connsiteX20" fmla="*/ 4784573 w 6223400"/>
              <a:gd name="connsiteY20" fmla="*/ 559975 h 6858000"/>
              <a:gd name="connsiteX21" fmla="*/ 4789365 w 6223400"/>
              <a:gd name="connsiteY21" fmla="*/ 577604 h 6858000"/>
              <a:gd name="connsiteX22" fmla="*/ 4793212 w 6223400"/>
              <a:gd name="connsiteY22" fmla="*/ 580389 h 6858000"/>
              <a:gd name="connsiteX23" fmla="*/ 4820197 w 6223400"/>
              <a:gd name="connsiteY23" fmla="*/ 654308 h 6858000"/>
              <a:gd name="connsiteX24" fmla="*/ 4789004 w 6223400"/>
              <a:gd name="connsiteY24" fmla="*/ 709310 h 6858000"/>
              <a:gd name="connsiteX25" fmla="*/ 4809572 w 6223400"/>
              <a:gd name="connsiteY25" fmla="*/ 893538 h 6858000"/>
              <a:gd name="connsiteX26" fmla="*/ 4832997 w 6223400"/>
              <a:gd name="connsiteY26" fmla="*/ 1201806 h 6858000"/>
              <a:gd name="connsiteX27" fmla="*/ 4793622 w 6223400"/>
              <a:gd name="connsiteY27" fmla="*/ 1467065 h 6858000"/>
              <a:gd name="connsiteX28" fmla="*/ 4808087 w 6223400"/>
              <a:gd name="connsiteY28" fmla="*/ 1640574 h 6858000"/>
              <a:gd name="connsiteX29" fmla="*/ 4818290 w 6223400"/>
              <a:gd name="connsiteY29" fmla="*/ 1723113 h 6858000"/>
              <a:gd name="connsiteX30" fmla="*/ 4802030 w 6223400"/>
              <a:gd name="connsiteY30" fmla="*/ 1796477 h 6858000"/>
              <a:gd name="connsiteX31" fmla="*/ 4789394 w 6223400"/>
              <a:gd name="connsiteY31" fmla="*/ 1850084 h 6858000"/>
              <a:gd name="connsiteX32" fmla="*/ 4781341 w 6223400"/>
              <a:gd name="connsiteY32" fmla="*/ 1964880 h 6858000"/>
              <a:gd name="connsiteX33" fmla="*/ 4780876 w 6223400"/>
              <a:gd name="connsiteY33" fmla="*/ 2085740 h 6858000"/>
              <a:gd name="connsiteX34" fmla="*/ 4721183 w 6223400"/>
              <a:gd name="connsiteY34" fmla="*/ 2249323 h 6858000"/>
              <a:gd name="connsiteX35" fmla="*/ 4696718 w 6223400"/>
              <a:gd name="connsiteY35" fmla="*/ 2602688 h 6858000"/>
              <a:gd name="connsiteX36" fmla="*/ 4688423 w 6223400"/>
              <a:gd name="connsiteY36" fmla="*/ 2721695 h 6858000"/>
              <a:gd name="connsiteX37" fmla="*/ 4668388 w 6223400"/>
              <a:gd name="connsiteY37" fmla="*/ 2840426 h 6858000"/>
              <a:gd name="connsiteX38" fmla="*/ 4695734 w 6223400"/>
              <a:gd name="connsiteY38" fmla="*/ 2936681 h 6858000"/>
              <a:gd name="connsiteX39" fmla="*/ 4673957 w 6223400"/>
              <a:gd name="connsiteY39" fmla="*/ 3075786 h 6858000"/>
              <a:gd name="connsiteX40" fmla="*/ 4672057 w 6223400"/>
              <a:gd name="connsiteY40" fmla="*/ 3182899 h 6858000"/>
              <a:gd name="connsiteX41" fmla="*/ 4684836 w 6223400"/>
              <a:gd name="connsiteY41" fmla="*/ 3210263 h 6858000"/>
              <a:gd name="connsiteX42" fmla="*/ 4684277 w 6223400"/>
              <a:gd name="connsiteY42" fmla="*/ 3214819 h 6858000"/>
              <a:gd name="connsiteX43" fmla="*/ 4679724 w 6223400"/>
              <a:gd name="connsiteY43" fmla="*/ 3215542 h 6858000"/>
              <a:gd name="connsiteX44" fmla="*/ 4677577 w 6223400"/>
              <a:gd name="connsiteY44" fmla="*/ 3227568 h 6858000"/>
              <a:gd name="connsiteX45" fmla="*/ 4679121 w 6223400"/>
              <a:gd name="connsiteY45" fmla="*/ 3243956 h 6858000"/>
              <a:gd name="connsiteX46" fmla="*/ 4675886 w 6223400"/>
              <a:gd name="connsiteY46" fmla="*/ 3258102 h 6858000"/>
              <a:gd name="connsiteX47" fmla="*/ 4666132 w 6223400"/>
              <a:gd name="connsiteY47" fmla="*/ 3289864 h 6858000"/>
              <a:gd name="connsiteX48" fmla="*/ 4665929 w 6223400"/>
              <a:gd name="connsiteY48" fmla="*/ 3300587 h 6858000"/>
              <a:gd name="connsiteX49" fmla="*/ 4662937 w 6223400"/>
              <a:gd name="connsiteY49" fmla="*/ 3311027 h 6858000"/>
              <a:gd name="connsiteX50" fmla="*/ 4660497 w 6223400"/>
              <a:gd name="connsiteY50" fmla="*/ 3311675 h 6858000"/>
              <a:gd name="connsiteX51" fmla="*/ 4654307 w 6223400"/>
              <a:gd name="connsiteY51" fmla="*/ 3305257 h 6858000"/>
              <a:gd name="connsiteX52" fmla="*/ 4651183 w 6223400"/>
              <a:gd name="connsiteY52" fmla="*/ 3460438 h 6858000"/>
              <a:gd name="connsiteX53" fmla="*/ 4668869 w 6223400"/>
              <a:gd name="connsiteY53" fmla="*/ 3559504 h 6858000"/>
              <a:gd name="connsiteX54" fmla="*/ 4706367 w 6223400"/>
              <a:gd name="connsiteY54" fmla="*/ 3636089 h 6858000"/>
              <a:gd name="connsiteX55" fmla="*/ 4745680 w 6223400"/>
              <a:gd name="connsiteY55" fmla="*/ 3768627 h 6858000"/>
              <a:gd name="connsiteX56" fmla="*/ 4848872 w 6223400"/>
              <a:gd name="connsiteY56" fmla="*/ 3937574 h 6858000"/>
              <a:gd name="connsiteX57" fmla="*/ 4963133 w 6223400"/>
              <a:gd name="connsiteY57" fmla="*/ 4114322 h 6858000"/>
              <a:gd name="connsiteX58" fmla="*/ 5099436 w 6223400"/>
              <a:gd name="connsiteY58" fmla="*/ 4390012 h 6858000"/>
              <a:gd name="connsiteX59" fmla="*/ 5177436 w 6223400"/>
              <a:gd name="connsiteY59" fmla="*/ 4529367 h 6858000"/>
              <a:gd name="connsiteX60" fmla="*/ 5245650 w 6223400"/>
              <a:gd name="connsiteY60" fmla="*/ 4634370 h 6858000"/>
              <a:gd name="connsiteX61" fmla="*/ 5265662 w 6223400"/>
              <a:gd name="connsiteY61" fmla="*/ 4708824 h 6858000"/>
              <a:gd name="connsiteX62" fmla="*/ 5305482 w 6223400"/>
              <a:gd name="connsiteY62" fmla="*/ 4824943 h 6858000"/>
              <a:gd name="connsiteX63" fmla="*/ 5341722 w 6223400"/>
              <a:gd name="connsiteY63" fmla="*/ 4867341 h 6858000"/>
              <a:gd name="connsiteX64" fmla="*/ 5391860 w 6223400"/>
              <a:gd name="connsiteY64" fmla="*/ 4969482 h 6858000"/>
              <a:gd name="connsiteX65" fmla="*/ 5443823 w 6223400"/>
              <a:gd name="connsiteY65" fmla="*/ 5045764 h 6858000"/>
              <a:gd name="connsiteX66" fmla="*/ 5698884 w 6223400"/>
              <a:gd name="connsiteY66" fmla="*/ 5240135 h 6858000"/>
              <a:gd name="connsiteX67" fmla="*/ 5802745 w 6223400"/>
              <a:gd name="connsiteY67" fmla="*/ 5405525 h 6858000"/>
              <a:gd name="connsiteX68" fmla="*/ 5896576 w 6223400"/>
              <a:gd name="connsiteY68" fmla="*/ 5514876 h 6858000"/>
              <a:gd name="connsiteX69" fmla="*/ 5905131 w 6223400"/>
              <a:gd name="connsiteY69" fmla="*/ 5543895 h 6858000"/>
              <a:gd name="connsiteX70" fmla="*/ 5919711 w 6223400"/>
              <a:gd name="connsiteY70" fmla="*/ 5592311 h 6858000"/>
              <a:gd name="connsiteX71" fmla="*/ 5921028 w 6223400"/>
              <a:gd name="connsiteY71" fmla="*/ 5636484 h 6858000"/>
              <a:gd name="connsiteX72" fmla="*/ 5937013 w 6223400"/>
              <a:gd name="connsiteY72" fmla="*/ 5673804 h 6858000"/>
              <a:gd name="connsiteX73" fmla="*/ 5953116 w 6223400"/>
              <a:gd name="connsiteY73" fmla="*/ 5672149 h 6858000"/>
              <a:gd name="connsiteX74" fmla="*/ 5966195 w 6223400"/>
              <a:gd name="connsiteY74" fmla="*/ 5715424 h 6858000"/>
              <a:gd name="connsiteX75" fmla="*/ 5984676 w 6223400"/>
              <a:gd name="connsiteY75" fmla="*/ 5782202 h 6858000"/>
              <a:gd name="connsiteX76" fmla="*/ 5991226 w 6223400"/>
              <a:gd name="connsiteY76" fmla="*/ 5790528 h 6858000"/>
              <a:gd name="connsiteX77" fmla="*/ 5983278 w 6223400"/>
              <a:gd name="connsiteY77" fmla="*/ 5805716 h 6858000"/>
              <a:gd name="connsiteX78" fmla="*/ 5983618 w 6223400"/>
              <a:gd name="connsiteY78" fmla="*/ 5862441 h 6858000"/>
              <a:gd name="connsiteX79" fmla="*/ 6015245 w 6223400"/>
              <a:gd name="connsiteY79" fmla="*/ 5963982 h 6858000"/>
              <a:gd name="connsiteX80" fmla="*/ 6027586 w 6223400"/>
              <a:gd name="connsiteY80" fmla="*/ 5986436 h 6858000"/>
              <a:gd name="connsiteX81" fmla="*/ 6049361 w 6223400"/>
              <a:gd name="connsiteY81" fmla="*/ 6034848 h 6858000"/>
              <a:gd name="connsiteX82" fmla="*/ 6070025 w 6223400"/>
              <a:gd name="connsiteY82" fmla="*/ 6064390 h 6858000"/>
              <a:gd name="connsiteX83" fmla="*/ 6066083 w 6223400"/>
              <a:gd name="connsiteY83" fmla="*/ 6074622 h 6858000"/>
              <a:gd name="connsiteX84" fmla="*/ 6068582 w 6223400"/>
              <a:gd name="connsiteY84" fmla="*/ 6095625 h 6858000"/>
              <a:gd name="connsiteX85" fmla="*/ 6098779 w 6223400"/>
              <a:gd name="connsiteY85" fmla="*/ 6194890 h 6858000"/>
              <a:gd name="connsiteX86" fmla="*/ 6109139 w 6223400"/>
              <a:gd name="connsiteY86" fmla="*/ 6211062 h 6858000"/>
              <a:gd name="connsiteX87" fmla="*/ 6145119 w 6223400"/>
              <a:gd name="connsiteY87" fmla="*/ 6303997 h 6858000"/>
              <a:gd name="connsiteX88" fmla="*/ 6165032 w 6223400"/>
              <a:gd name="connsiteY88" fmla="*/ 6461800 h 6858000"/>
              <a:gd name="connsiteX89" fmla="*/ 6210435 w 6223400"/>
              <a:gd name="connsiteY89" fmla="*/ 6633111 h 6858000"/>
              <a:gd name="connsiteX90" fmla="*/ 6219899 w 6223400"/>
              <a:gd name="connsiteY90" fmla="*/ 6838923 h 6858000"/>
              <a:gd name="connsiteX91" fmla="*/ 6216288 w 6223400"/>
              <a:gd name="connsiteY91" fmla="*/ 6858000 h 6858000"/>
              <a:gd name="connsiteX92" fmla="*/ 0 w 6223400"/>
              <a:gd name="connsiteY92" fmla="*/ 6858000 h 6858000"/>
              <a:gd name="connsiteX93" fmla="*/ 0 w 6223400"/>
              <a:gd name="connsiteY93"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688068 w 6223400"/>
              <a:gd name="connsiteY4" fmla="*/ 223730 h 6858000"/>
              <a:gd name="connsiteX5" fmla="*/ 4698971 w 6223400"/>
              <a:gd name="connsiteY5" fmla="*/ 233841 h 6858000"/>
              <a:gd name="connsiteX6" fmla="*/ 4710729 w 6223400"/>
              <a:gd name="connsiteY6" fmla="*/ 265981 h 6858000"/>
              <a:gd name="connsiteX7" fmla="*/ 4718625 w 6223400"/>
              <a:gd name="connsiteY7" fmla="*/ 279849 h 6858000"/>
              <a:gd name="connsiteX8" fmla="*/ 4740930 w 6223400"/>
              <a:gd name="connsiteY8" fmla="*/ 339224 h 6858000"/>
              <a:gd name="connsiteX9" fmla="*/ 4740041 w 6223400"/>
              <a:gd name="connsiteY9" fmla="*/ 340080 h 6858000"/>
              <a:gd name="connsiteX10" fmla="*/ 4738863 w 6223400"/>
              <a:gd name="connsiteY10" fmla="*/ 351201 h 6858000"/>
              <a:gd name="connsiteX11" fmla="*/ 4732241 w 6223400"/>
              <a:gd name="connsiteY11" fmla="*/ 351407 h 6858000"/>
              <a:gd name="connsiteX12" fmla="*/ 4732927 w 6223400"/>
              <a:gd name="connsiteY12" fmla="*/ 353369 h 6858000"/>
              <a:gd name="connsiteX13" fmla="*/ 4736091 w 6223400"/>
              <a:gd name="connsiteY13" fmla="*/ 365928 h 6858000"/>
              <a:gd name="connsiteX14" fmla="*/ 4739022 w 6223400"/>
              <a:gd name="connsiteY14" fmla="*/ 371555 h 6858000"/>
              <a:gd name="connsiteX15" fmla="*/ 4737700 w 6223400"/>
              <a:gd name="connsiteY15" fmla="*/ 372314 h 6858000"/>
              <a:gd name="connsiteX16" fmla="*/ 4766342 w 6223400"/>
              <a:gd name="connsiteY16" fmla="*/ 533311 h 6858000"/>
              <a:gd name="connsiteX17" fmla="*/ 4777327 w 6223400"/>
              <a:gd name="connsiteY17" fmla="*/ 543960 h 6858000"/>
              <a:gd name="connsiteX18" fmla="*/ 4785029 w 6223400"/>
              <a:gd name="connsiteY18" fmla="*/ 557747 h 6858000"/>
              <a:gd name="connsiteX19" fmla="*/ 4784573 w 6223400"/>
              <a:gd name="connsiteY19" fmla="*/ 559975 h 6858000"/>
              <a:gd name="connsiteX20" fmla="*/ 4789365 w 6223400"/>
              <a:gd name="connsiteY20" fmla="*/ 577604 h 6858000"/>
              <a:gd name="connsiteX21" fmla="*/ 4793212 w 6223400"/>
              <a:gd name="connsiteY21" fmla="*/ 580389 h 6858000"/>
              <a:gd name="connsiteX22" fmla="*/ 4820197 w 6223400"/>
              <a:gd name="connsiteY22" fmla="*/ 654308 h 6858000"/>
              <a:gd name="connsiteX23" fmla="*/ 4789004 w 6223400"/>
              <a:gd name="connsiteY23" fmla="*/ 709310 h 6858000"/>
              <a:gd name="connsiteX24" fmla="*/ 4809572 w 6223400"/>
              <a:gd name="connsiteY24" fmla="*/ 893538 h 6858000"/>
              <a:gd name="connsiteX25" fmla="*/ 4832997 w 6223400"/>
              <a:gd name="connsiteY25" fmla="*/ 1201806 h 6858000"/>
              <a:gd name="connsiteX26" fmla="*/ 4793622 w 6223400"/>
              <a:gd name="connsiteY26" fmla="*/ 1467065 h 6858000"/>
              <a:gd name="connsiteX27" fmla="*/ 4808087 w 6223400"/>
              <a:gd name="connsiteY27" fmla="*/ 1640574 h 6858000"/>
              <a:gd name="connsiteX28" fmla="*/ 4818290 w 6223400"/>
              <a:gd name="connsiteY28" fmla="*/ 1723113 h 6858000"/>
              <a:gd name="connsiteX29" fmla="*/ 4802030 w 6223400"/>
              <a:gd name="connsiteY29" fmla="*/ 1796477 h 6858000"/>
              <a:gd name="connsiteX30" fmla="*/ 4789394 w 6223400"/>
              <a:gd name="connsiteY30" fmla="*/ 1850084 h 6858000"/>
              <a:gd name="connsiteX31" fmla="*/ 4781341 w 6223400"/>
              <a:gd name="connsiteY31" fmla="*/ 1964880 h 6858000"/>
              <a:gd name="connsiteX32" fmla="*/ 4780876 w 6223400"/>
              <a:gd name="connsiteY32" fmla="*/ 2085740 h 6858000"/>
              <a:gd name="connsiteX33" fmla="*/ 4721183 w 6223400"/>
              <a:gd name="connsiteY33" fmla="*/ 2249323 h 6858000"/>
              <a:gd name="connsiteX34" fmla="*/ 4696718 w 6223400"/>
              <a:gd name="connsiteY34" fmla="*/ 2602688 h 6858000"/>
              <a:gd name="connsiteX35" fmla="*/ 4688423 w 6223400"/>
              <a:gd name="connsiteY35" fmla="*/ 2721695 h 6858000"/>
              <a:gd name="connsiteX36" fmla="*/ 4668388 w 6223400"/>
              <a:gd name="connsiteY36" fmla="*/ 2840426 h 6858000"/>
              <a:gd name="connsiteX37" fmla="*/ 4695734 w 6223400"/>
              <a:gd name="connsiteY37" fmla="*/ 2936681 h 6858000"/>
              <a:gd name="connsiteX38" fmla="*/ 4673957 w 6223400"/>
              <a:gd name="connsiteY38" fmla="*/ 3075786 h 6858000"/>
              <a:gd name="connsiteX39" fmla="*/ 4672057 w 6223400"/>
              <a:gd name="connsiteY39" fmla="*/ 3182899 h 6858000"/>
              <a:gd name="connsiteX40" fmla="*/ 4684836 w 6223400"/>
              <a:gd name="connsiteY40" fmla="*/ 3210263 h 6858000"/>
              <a:gd name="connsiteX41" fmla="*/ 4684277 w 6223400"/>
              <a:gd name="connsiteY41" fmla="*/ 3214819 h 6858000"/>
              <a:gd name="connsiteX42" fmla="*/ 4679724 w 6223400"/>
              <a:gd name="connsiteY42" fmla="*/ 3215542 h 6858000"/>
              <a:gd name="connsiteX43" fmla="*/ 4677577 w 6223400"/>
              <a:gd name="connsiteY43" fmla="*/ 3227568 h 6858000"/>
              <a:gd name="connsiteX44" fmla="*/ 4679121 w 6223400"/>
              <a:gd name="connsiteY44" fmla="*/ 3243956 h 6858000"/>
              <a:gd name="connsiteX45" fmla="*/ 4675886 w 6223400"/>
              <a:gd name="connsiteY45" fmla="*/ 3258102 h 6858000"/>
              <a:gd name="connsiteX46" fmla="*/ 4666132 w 6223400"/>
              <a:gd name="connsiteY46" fmla="*/ 3289864 h 6858000"/>
              <a:gd name="connsiteX47" fmla="*/ 4665929 w 6223400"/>
              <a:gd name="connsiteY47" fmla="*/ 3300587 h 6858000"/>
              <a:gd name="connsiteX48" fmla="*/ 4662937 w 6223400"/>
              <a:gd name="connsiteY48" fmla="*/ 3311027 h 6858000"/>
              <a:gd name="connsiteX49" fmla="*/ 4660497 w 6223400"/>
              <a:gd name="connsiteY49" fmla="*/ 3311675 h 6858000"/>
              <a:gd name="connsiteX50" fmla="*/ 4654307 w 6223400"/>
              <a:gd name="connsiteY50" fmla="*/ 3305257 h 6858000"/>
              <a:gd name="connsiteX51" fmla="*/ 4651183 w 6223400"/>
              <a:gd name="connsiteY51" fmla="*/ 3460438 h 6858000"/>
              <a:gd name="connsiteX52" fmla="*/ 4668869 w 6223400"/>
              <a:gd name="connsiteY52" fmla="*/ 3559504 h 6858000"/>
              <a:gd name="connsiteX53" fmla="*/ 4706367 w 6223400"/>
              <a:gd name="connsiteY53" fmla="*/ 3636089 h 6858000"/>
              <a:gd name="connsiteX54" fmla="*/ 4745680 w 6223400"/>
              <a:gd name="connsiteY54" fmla="*/ 3768627 h 6858000"/>
              <a:gd name="connsiteX55" fmla="*/ 4848872 w 6223400"/>
              <a:gd name="connsiteY55" fmla="*/ 3937574 h 6858000"/>
              <a:gd name="connsiteX56" fmla="*/ 4963133 w 6223400"/>
              <a:gd name="connsiteY56" fmla="*/ 4114322 h 6858000"/>
              <a:gd name="connsiteX57" fmla="*/ 5099436 w 6223400"/>
              <a:gd name="connsiteY57" fmla="*/ 4390012 h 6858000"/>
              <a:gd name="connsiteX58" fmla="*/ 5177436 w 6223400"/>
              <a:gd name="connsiteY58" fmla="*/ 4529367 h 6858000"/>
              <a:gd name="connsiteX59" fmla="*/ 5245650 w 6223400"/>
              <a:gd name="connsiteY59" fmla="*/ 4634370 h 6858000"/>
              <a:gd name="connsiteX60" fmla="*/ 5265662 w 6223400"/>
              <a:gd name="connsiteY60" fmla="*/ 4708824 h 6858000"/>
              <a:gd name="connsiteX61" fmla="*/ 5305482 w 6223400"/>
              <a:gd name="connsiteY61" fmla="*/ 4824943 h 6858000"/>
              <a:gd name="connsiteX62" fmla="*/ 5341722 w 6223400"/>
              <a:gd name="connsiteY62" fmla="*/ 4867341 h 6858000"/>
              <a:gd name="connsiteX63" fmla="*/ 5391860 w 6223400"/>
              <a:gd name="connsiteY63" fmla="*/ 4969482 h 6858000"/>
              <a:gd name="connsiteX64" fmla="*/ 5443823 w 6223400"/>
              <a:gd name="connsiteY64" fmla="*/ 5045764 h 6858000"/>
              <a:gd name="connsiteX65" fmla="*/ 5698884 w 6223400"/>
              <a:gd name="connsiteY65" fmla="*/ 5240135 h 6858000"/>
              <a:gd name="connsiteX66" fmla="*/ 5802745 w 6223400"/>
              <a:gd name="connsiteY66" fmla="*/ 5405525 h 6858000"/>
              <a:gd name="connsiteX67" fmla="*/ 5896576 w 6223400"/>
              <a:gd name="connsiteY67" fmla="*/ 5514876 h 6858000"/>
              <a:gd name="connsiteX68" fmla="*/ 5905131 w 6223400"/>
              <a:gd name="connsiteY68" fmla="*/ 5543895 h 6858000"/>
              <a:gd name="connsiteX69" fmla="*/ 5919711 w 6223400"/>
              <a:gd name="connsiteY69" fmla="*/ 5592311 h 6858000"/>
              <a:gd name="connsiteX70" fmla="*/ 5921028 w 6223400"/>
              <a:gd name="connsiteY70" fmla="*/ 5636484 h 6858000"/>
              <a:gd name="connsiteX71" fmla="*/ 5937013 w 6223400"/>
              <a:gd name="connsiteY71" fmla="*/ 5673804 h 6858000"/>
              <a:gd name="connsiteX72" fmla="*/ 5953116 w 6223400"/>
              <a:gd name="connsiteY72" fmla="*/ 5672149 h 6858000"/>
              <a:gd name="connsiteX73" fmla="*/ 5966195 w 6223400"/>
              <a:gd name="connsiteY73" fmla="*/ 5715424 h 6858000"/>
              <a:gd name="connsiteX74" fmla="*/ 5984676 w 6223400"/>
              <a:gd name="connsiteY74" fmla="*/ 5782202 h 6858000"/>
              <a:gd name="connsiteX75" fmla="*/ 5991226 w 6223400"/>
              <a:gd name="connsiteY75" fmla="*/ 5790528 h 6858000"/>
              <a:gd name="connsiteX76" fmla="*/ 5983278 w 6223400"/>
              <a:gd name="connsiteY76" fmla="*/ 5805716 h 6858000"/>
              <a:gd name="connsiteX77" fmla="*/ 5983618 w 6223400"/>
              <a:gd name="connsiteY77" fmla="*/ 5862441 h 6858000"/>
              <a:gd name="connsiteX78" fmla="*/ 6015245 w 6223400"/>
              <a:gd name="connsiteY78" fmla="*/ 5963982 h 6858000"/>
              <a:gd name="connsiteX79" fmla="*/ 6027586 w 6223400"/>
              <a:gd name="connsiteY79" fmla="*/ 5986436 h 6858000"/>
              <a:gd name="connsiteX80" fmla="*/ 6049361 w 6223400"/>
              <a:gd name="connsiteY80" fmla="*/ 6034848 h 6858000"/>
              <a:gd name="connsiteX81" fmla="*/ 6070025 w 6223400"/>
              <a:gd name="connsiteY81" fmla="*/ 6064390 h 6858000"/>
              <a:gd name="connsiteX82" fmla="*/ 6066083 w 6223400"/>
              <a:gd name="connsiteY82" fmla="*/ 6074622 h 6858000"/>
              <a:gd name="connsiteX83" fmla="*/ 6068582 w 6223400"/>
              <a:gd name="connsiteY83" fmla="*/ 6095625 h 6858000"/>
              <a:gd name="connsiteX84" fmla="*/ 6098779 w 6223400"/>
              <a:gd name="connsiteY84" fmla="*/ 6194890 h 6858000"/>
              <a:gd name="connsiteX85" fmla="*/ 6109139 w 6223400"/>
              <a:gd name="connsiteY85" fmla="*/ 6211062 h 6858000"/>
              <a:gd name="connsiteX86" fmla="*/ 6145119 w 6223400"/>
              <a:gd name="connsiteY86" fmla="*/ 6303997 h 6858000"/>
              <a:gd name="connsiteX87" fmla="*/ 6165032 w 6223400"/>
              <a:gd name="connsiteY87" fmla="*/ 6461800 h 6858000"/>
              <a:gd name="connsiteX88" fmla="*/ 6210435 w 6223400"/>
              <a:gd name="connsiteY88" fmla="*/ 6633111 h 6858000"/>
              <a:gd name="connsiteX89" fmla="*/ 6219899 w 6223400"/>
              <a:gd name="connsiteY89" fmla="*/ 6838923 h 6858000"/>
              <a:gd name="connsiteX90" fmla="*/ 6216288 w 6223400"/>
              <a:gd name="connsiteY90" fmla="*/ 6858000 h 6858000"/>
              <a:gd name="connsiteX91" fmla="*/ 0 w 6223400"/>
              <a:gd name="connsiteY91" fmla="*/ 6858000 h 6858000"/>
              <a:gd name="connsiteX92" fmla="*/ 0 w 6223400"/>
              <a:gd name="connsiteY92"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688068 w 6223400"/>
              <a:gd name="connsiteY4" fmla="*/ 223730 h 6858000"/>
              <a:gd name="connsiteX5" fmla="*/ 4698971 w 6223400"/>
              <a:gd name="connsiteY5" fmla="*/ 233841 h 6858000"/>
              <a:gd name="connsiteX6" fmla="*/ 4718625 w 6223400"/>
              <a:gd name="connsiteY6" fmla="*/ 279849 h 6858000"/>
              <a:gd name="connsiteX7" fmla="*/ 4740930 w 6223400"/>
              <a:gd name="connsiteY7" fmla="*/ 339224 h 6858000"/>
              <a:gd name="connsiteX8" fmla="*/ 4740041 w 6223400"/>
              <a:gd name="connsiteY8" fmla="*/ 340080 h 6858000"/>
              <a:gd name="connsiteX9" fmla="*/ 4738863 w 6223400"/>
              <a:gd name="connsiteY9" fmla="*/ 351201 h 6858000"/>
              <a:gd name="connsiteX10" fmla="*/ 4732241 w 6223400"/>
              <a:gd name="connsiteY10" fmla="*/ 351407 h 6858000"/>
              <a:gd name="connsiteX11" fmla="*/ 4732927 w 6223400"/>
              <a:gd name="connsiteY11" fmla="*/ 353369 h 6858000"/>
              <a:gd name="connsiteX12" fmla="*/ 4736091 w 6223400"/>
              <a:gd name="connsiteY12" fmla="*/ 365928 h 6858000"/>
              <a:gd name="connsiteX13" fmla="*/ 4739022 w 6223400"/>
              <a:gd name="connsiteY13" fmla="*/ 371555 h 6858000"/>
              <a:gd name="connsiteX14" fmla="*/ 4737700 w 6223400"/>
              <a:gd name="connsiteY14" fmla="*/ 372314 h 6858000"/>
              <a:gd name="connsiteX15" fmla="*/ 4766342 w 6223400"/>
              <a:gd name="connsiteY15" fmla="*/ 533311 h 6858000"/>
              <a:gd name="connsiteX16" fmla="*/ 4777327 w 6223400"/>
              <a:gd name="connsiteY16" fmla="*/ 543960 h 6858000"/>
              <a:gd name="connsiteX17" fmla="*/ 4785029 w 6223400"/>
              <a:gd name="connsiteY17" fmla="*/ 557747 h 6858000"/>
              <a:gd name="connsiteX18" fmla="*/ 4784573 w 6223400"/>
              <a:gd name="connsiteY18" fmla="*/ 559975 h 6858000"/>
              <a:gd name="connsiteX19" fmla="*/ 4789365 w 6223400"/>
              <a:gd name="connsiteY19" fmla="*/ 577604 h 6858000"/>
              <a:gd name="connsiteX20" fmla="*/ 4793212 w 6223400"/>
              <a:gd name="connsiteY20" fmla="*/ 580389 h 6858000"/>
              <a:gd name="connsiteX21" fmla="*/ 4820197 w 6223400"/>
              <a:gd name="connsiteY21" fmla="*/ 654308 h 6858000"/>
              <a:gd name="connsiteX22" fmla="*/ 4789004 w 6223400"/>
              <a:gd name="connsiteY22" fmla="*/ 709310 h 6858000"/>
              <a:gd name="connsiteX23" fmla="*/ 4809572 w 6223400"/>
              <a:gd name="connsiteY23" fmla="*/ 893538 h 6858000"/>
              <a:gd name="connsiteX24" fmla="*/ 4832997 w 6223400"/>
              <a:gd name="connsiteY24" fmla="*/ 1201806 h 6858000"/>
              <a:gd name="connsiteX25" fmla="*/ 4793622 w 6223400"/>
              <a:gd name="connsiteY25" fmla="*/ 1467065 h 6858000"/>
              <a:gd name="connsiteX26" fmla="*/ 4808087 w 6223400"/>
              <a:gd name="connsiteY26" fmla="*/ 1640574 h 6858000"/>
              <a:gd name="connsiteX27" fmla="*/ 4818290 w 6223400"/>
              <a:gd name="connsiteY27" fmla="*/ 1723113 h 6858000"/>
              <a:gd name="connsiteX28" fmla="*/ 4802030 w 6223400"/>
              <a:gd name="connsiteY28" fmla="*/ 1796477 h 6858000"/>
              <a:gd name="connsiteX29" fmla="*/ 4789394 w 6223400"/>
              <a:gd name="connsiteY29" fmla="*/ 1850084 h 6858000"/>
              <a:gd name="connsiteX30" fmla="*/ 4781341 w 6223400"/>
              <a:gd name="connsiteY30" fmla="*/ 1964880 h 6858000"/>
              <a:gd name="connsiteX31" fmla="*/ 4780876 w 6223400"/>
              <a:gd name="connsiteY31" fmla="*/ 2085740 h 6858000"/>
              <a:gd name="connsiteX32" fmla="*/ 4721183 w 6223400"/>
              <a:gd name="connsiteY32" fmla="*/ 2249323 h 6858000"/>
              <a:gd name="connsiteX33" fmla="*/ 4696718 w 6223400"/>
              <a:gd name="connsiteY33" fmla="*/ 2602688 h 6858000"/>
              <a:gd name="connsiteX34" fmla="*/ 4688423 w 6223400"/>
              <a:gd name="connsiteY34" fmla="*/ 2721695 h 6858000"/>
              <a:gd name="connsiteX35" fmla="*/ 4668388 w 6223400"/>
              <a:gd name="connsiteY35" fmla="*/ 2840426 h 6858000"/>
              <a:gd name="connsiteX36" fmla="*/ 4695734 w 6223400"/>
              <a:gd name="connsiteY36" fmla="*/ 2936681 h 6858000"/>
              <a:gd name="connsiteX37" fmla="*/ 4673957 w 6223400"/>
              <a:gd name="connsiteY37" fmla="*/ 3075786 h 6858000"/>
              <a:gd name="connsiteX38" fmla="*/ 4672057 w 6223400"/>
              <a:gd name="connsiteY38" fmla="*/ 3182899 h 6858000"/>
              <a:gd name="connsiteX39" fmla="*/ 4684836 w 6223400"/>
              <a:gd name="connsiteY39" fmla="*/ 3210263 h 6858000"/>
              <a:gd name="connsiteX40" fmla="*/ 4684277 w 6223400"/>
              <a:gd name="connsiteY40" fmla="*/ 3214819 h 6858000"/>
              <a:gd name="connsiteX41" fmla="*/ 4679724 w 6223400"/>
              <a:gd name="connsiteY41" fmla="*/ 3215542 h 6858000"/>
              <a:gd name="connsiteX42" fmla="*/ 4677577 w 6223400"/>
              <a:gd name="connsiteY42" fmla="*/ 3227568 h 6858000"/>
              <a:gd name="connsiteX43" fmla="*/ 4679121 w 6223400"/>
              <a:gd name="connsiteY43" fmla="*/ 3243956 h 6858000"/>
              <a:gd name="connsiteX44" fmla="*/ 4675886 w 6223400"/>
              <a:gd name="connsiteY44" fmla="*/ 3258102 h 6858000"/>
              <a:gd name="connsiteX45" fmla="*/ 4666132 w 6223400"/>
              <a:gd name="connsiteY45" fmla="*/ 3289864 h 6858000"/>
              <a:gd name="connsiteX46" fmla="*/ 4665929 w 6223400"/>
              <a:gd name="connsiteY46" fmla="*/ 3300587 h 6858000"/>
              <a:gd name="connsiteX47" fmla="*/ 4662937 w 6223400"/>
              <a:gd name="connsiteY47" fmla="*/ 3311027 h 6858000"/>
              <a:gd name="connsiteX48" fmla="*/ 4660497 w 6223400"/>
              <a:gd name="connsiteY48" fmla="*/ 3311675 h 6858000"/>
              <a:gd name="connsiteX49" fmla="*/ 4654307 w 6223400"/>
              <a:gd name="connsiteY49" fmla="*/ 3305257 h 6858000"/>
              <a:gd name="connsiteX50" fmla="*/ 4651183 w 6223400"/>
              <a:gd name="connsiteY50" fmla="*/ 3460438 h 6858000"/>
              <a:gd name="connsiteX51" fmla="*/ 4668869 w 6223400"/>
              <a:gd name="connsiteY51" fmla="*/ 3559504 h 6858000"/>
              <a:gd name="connsiteX52" fmla="*/ 4706367 w 6223400"/>
              <a:gd name="connsiteY52" fmla="*/ 3636089 h 6858000"/>
              <a:gd name="connsiteX53" fmla="*/ 4745680 w 6223400"/>
              <a:gd name="connsiteY53" fmla="*/ 3768627 h 6858000"/>
              <a:gd name="connsiteX54" fmla="*/ 4848872 w 6223400"/>
              <a:gd name="connsiteY54" fmla="*/ 3937574 h 6858000"/>
              <a:gd name="connsiteX55" fmla="*/ 4963133 w 6223400"/>
              <a:gd name="connsiteY55" fmla="*/ 4114322 h 6858000"/>
              <a:gd name="connsiteX56" fmla="*/ 5099436 w 6223400"/>
              <a:gd name="connsiteY56" fmla="*/ 4390012 h 6858000"/>
              <a:gd name="connsiteX57" fmla="*/ 5177436 w 6223400"/>
              <a:gd name="connsiteY57" fmla="*/ 4529367 h 6858000"/>
              <a:gd name="connsiteX58" fmla="*/ 5245650 w 6223400"/>
              <a:gd name="connsiteY58" fmla="*/ 4634370 h 6858000"/>
              <a:gd name="connsiteX59" fmla="*/ 5265662 w 6223400"/>
              <a:gd name="connsiteY59" fmla="*/ 4708824 h 6858000"/>
              <a:gd name="connsiteX60" fmla="*/ 5305482 w 6223400"/>
              <a:gd name="connsiteY60" fmla="*/ 4824943 h 6858000"/>
              <a:gd name="connsiteX61" fmla="*/ 5341722 w 6223400"/>
              <a:gd name="connsiteY61" fmla="*/ 4867341 h 6858000"/>
              <a:gd name="connsiteX62" fmla="*/ 5391860 w 6223400"/>
              <a:gd name="connsiteY62" fmla="*/ 4969482 h 6858000"/>
              <a:gd name="connsiteX63" fmla="*/ 5443823 w 6223400"/>
              <a:gd name="connsiteY63" fmla="*/ 5045764 h 6858000"/>
              <a:gd name="connsiteX64" fmla="*/ 5698884 w 6223400"/>
              <a:gd name="connsiteY64" fmla="*/ 5240135 h 6858000"/>
              <a:gd name="connsiteX65" fmla="*/ 5802745 w 6223400"/>
              <a:gd name="connsiteY65" fmla="*/ 5405525 h 6858000"/>
              <a:gd name="connsiteX66" fmla="*/ 5896576 w 6223400"/>
              <a:gd name="connsiteY66" fmla="*/ 5514876 h 6858000"/>
              <a:gd name="connsiteX67" fmla="*/ 5905131 w 6223400"/>
              <a:gd name="connsiteY67" fmla="*/ 5543895 h 6858000"/>
              <a:gd name="connsiteX68" fmla="*/ 5919711 w 6223400"/>
              <a:gd name="connsiteY68" fmla="*/ 5592311 h 6858000"/>
              <a:gd name="connsiteX69" fmla="*/ 5921028 w 6223400"/>
              <a:gd name="connsiteY69" fmla="*/ 5636484 h 6858000"/>
              <a:gd name="connsiteX70" fmla="*/ 5937013 w 6223400"/>
              <a:gd name="connsiteY70" fmla="*/ 5673804 h 6858000"/>
              <a:gd name="connsiteX71" fmla="*/ 5953116 w 6223400"/>
              <a:gd name="connsiteY71" fmla="*/ 5672149 h 6858000"/>
              <a:gd name="connsiteX72" fmla="*/ 5966195 w 6223400"/>
              <a:gd name="connsiteY72" fmla="*/ 5715424 h 6858000"/>
              <a:gd name="connsiteX73" fmla="*/ 5984676 w 6223400"/>
              <a:gd name="connsiteY73" fmla="*/ 5782202 h 6858000"/>
              <a:gd name="connsiteX74" fmla="*/ 5991226 w 6223400"/>
              <a:gd name="connsiteY74" fmla="*/ 5790528 h 6858000"/>
              <a:gd name="connsiteX75" fmla="*/ 5983278 w 6223400"/>
              <a:gd name="connsiteY75" fmla="*/ 5805716 h 6858000"/>
              <a:gd name="connsiteX76" fmla="*/ 5983618 w 6223400"/>
              <a:gd name="connsiteY76" fmla="*/ 5862441 h 6858000"/>
              <a:gd name="connsiteX77" fmla="*/ 6015245 w 6223400"/>
              <a:gd name="connsiteY77" fmla="*/ 5963982 h 6858000"/>
              <a:gd name="connsiteX78" fmla="*/ 6027586 w 6223400"/>
              <a:gd name="connsiteY78" fmla="*/ 5986436 h 6858000"/>
              <a:gd name="connsiteX79" fmla="*/ 6049361 w 6223400"/>
              <a:gd name="connsiteY79" fmla="*/ 6034848 h 6858000"/>
              <a:gd name="connsiteX80" fmla="*/ 6070025 w 6223400"/>
              <a:gd name="connsiteY80" fmla="*/ 6064390 h 6858000"/>
              <a:gd name="connsiteX81" fmla="*/ 6066083 w 6223400"/>
              <a:gd name="connsiteY81" fmla="*/ 6074622 h 6858000"/>
              <a:gd name="connsiteX82" fmla="*/ 6068582 w 6223400"/>
              <a:gd name="connsiteY82" fmla="*/ 6095625 h 6858000"/>
              <a:gd name="connsiteX83" fmla="*/ 6098779 w 6223400"/>
              <a:gd name="connsiteY83" fmla="*/ 6194890 h 6858000"/>
              <a:gd name="connsiteX84" fmla="*/ 6109139 w 6223400"/>
              <a:gd name="connsiteY84" fmla="*/ 6211062 h 6858000"/>
              <a:gd name="connsiteX85" fmla="*/ 6145119 w 6223400"/>
              <a:gd name="connsiteY85" fmla="*/ 6303997 h 6858000"/>
              <a:gd name="connsiteX86" fmla="*/ 6165032 w 6223400"/>
              <a:gd name="connsiteY86" fmla="*/ 6461800 h 6858000"/>
              <a:gd name="connsiteX87" fmla="*/ 6210435 w 6223400"/>
              <a:gd name="connsiteY87" fmla="*/ 6633111 h 6858000"/>
              <a:gd name="connsiteX88" fmla="*/ 6219899 w 6223400"/>
              <a:gd name="connsiteY88" fmla="*/ 6838923 h 6858000"/>
              <a:gd name="connsiteX89" fmla="*/ 6216288 w 6223400"/>
              <a:gd name="connsiteY89" fmla="*/ 6858000 h 6858000"/>
              <a:gd name="connsiteX90" fmla="*/ 0 w 6223400"/>
              <a:gd name="connsiteY90" fmla="*/ 6858000 h 6858000"/>
              <a:gd name="connsiteX91" fmla="*/ 0 w 6223400"/>
              <a:gd name="connsiteY91"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688068 w 6223400"/>
              <a:gd name="connsiteY4" fmla="*/ 223730 h 6858000"/>
              <a:gd name="connsiteX5" fmla="*/ 4718625 w 6223400"/>
              <a:gd name="connsiteY5" fmla="*/ 279849 h 6858000"/>
              <a:gd name="connsiteX6" fmla="*/ 4740930 w 6223400"/>
              <a:gd name="connsiteY6" fmla="*/ 339224 h 6858000"/>
              <a:gd name="connsiteX7" fmla="*/ 4740041 w 6223400"/>
              <a:gd name="connsiteY7" fmla="*/ 340080 h 6858000"/>
              <a:gd name="connsiteX8" fmla="*/ 4738863 w 6223400"/>
              <a:gd name="connsiteY8" fmla="*/ 351201 h 6858000"/>
              <a:gd name="connsiteX9" fmla="*/ 4732241 w 6223400"/>
              <a:gd name="connsiteY9" fmla="*/ 351407 h 6858000"/>
              <a:gd name="connsiteX10" fmla="*/ 4732927 w 6223400"/>
              <a:gd name="connsiteY10" fmla="*/ 353369 h 6858000"/>
              <a:gd name="connsiteX11" fmla="*/ 4736091 w 6223400"/>
              <a:gd name="connsiteY11" fmla="*/ 365928 h 6858000"/>
              <a:gd name="connsiteX12" fmla="*/ 4739022 w 6223400"/>
              <a:gd name="connsiteY12" fmla="*/ 371555 h 6858000"/>
              <a:gd name="connsiteX13" fmla="*/ 4737700 w 6223400"/>
              <a:gd name="connsiteY13" fmla="*/ 372314 h 6858000"/>
              <a:gd name="connsiteX14" fmla="*/ 4766342 w 6223400"/>
              <a:gd name="connsiteY14" fmla="*/ 533311 h 6858000"/>
              <a:gd name="connsiteX15" fmla="*/ 4777327 w 6223400"/>
              <a:gd name="connsiteY15" fmla="*/ 543960 h 6858000"/>
              <a:gd name="connsiteX16" fmla="*/ 4785029 w 6223400"/>
              <a:gd name="connsiteY16" fmla="*/ 557747 h 6858000"/>
              <a:gd name="connsiteX17" fmla="*/ 4784573 w 6223400"/>
              <a:gd name="connsiteY17" fmla="*/ 559975 h 6858000"/>
              <a:gd name="connsiteX18" fmla="*/ 4789365 w 6223400"/>
              <a:gd name="connsiteY18" fmla="*/ 577604 h 6858000"/>
              <a:gd name="connsiteX19" fmla="*/ 4793212 w 6223400"/>
              <a:gd name="connsiteY19" fmla="*/ 580389 h 6858000"/>
              <a:gd name="connsiteX20" fmla="*/ 4820197 w 6223400"/>
              <a:gd name="connsiteY20" fmla="*/ 654308 h 6858000"/>
              <a:gd name="connsiteX21" fmla="*/ 4789004 w 6223400"/>
              <a:gd name="connsiteY21" fmla="*/ 709310 h 6858000"/>
              <a:gd name="connsiteX22" fmla="*/ 4809572 w 6223400"/>
              <a:gd name="connsiteY22" fmla="*/ 893538 h 6858000"/>
              <a:gd name="connsiteX23" fmla="*/ 4832997 w 6223400"/>
              <a:gd name="connsiteY23" fmla="*/ 1201806 h 6858000"/>
              <a:gd name="connsiteX24" fmla="*/ 4793622 w 6223400"/>
              <a:gd name="connsiteY24" fmla="*/ 1467065 h 6858000"/>
              <a:gd name="connsiteX25" fmla="*/ 4808087 w 6223400"/>
              <a:gd name="connsiteY25" fmla="*/ 1640574 h 6858000"/>
              <a:gd name="connsiteX26" fmla="*/ 4818290 w 6223400"/>
              <a:gd name="connsiteY26" fmla="*/ 1723113 h 6858000"/>
              <a:gd name="connsiteX27" fmla="*/ 4802030 w 6223400"/>
              <a:gd name="connsiteY27" fmla="*/ 1796477 h 6858000"/>
              <a:gd name="connsiteX28" fmla="*/ 4789394 w 6223400"/>
              <a:gd name="connsiteY28" fmla="*/ 1850084 h 6858000"/>
              <a:gd name="connsiteX29" fmla="*/ 4781341 w 6223400"/>
              <a:gd name="connsiteY29" fmla="*/ 1964880 h 6858000"/>
              <a:gd name="connsiteX30" fmla="*/ 4780876 w 6223400"/>
              <a:gd name="connsiteY30" fmla="*/ 2085740 h 6858000"/>
              <a:gd name="connsiteX31" fmla="*/ 4721183 w 6223400"/>
              <a:gd name="connsiteY31" fmla="*/ 2249323 h 6858000"/>
              <a:gd name="connsiteX32" fmla="*/ 4696718 w 6223400"/>
              <a:gd name="connsiteY32" fmla="*/ 2602688 h 6858000"/>
              <a:gd name="connsiteX33" fmla="*/ 4688423 w 6223400"/>
              <a:gd name="connsiteY33" fmla="*/ 2721695 h 6858000"/>
              <a:gd name="connsiteX34" fmla="*/ 4668388 w 6223400"/>
              <a:gd name="connsiteY34" fmla="*/ 2840426 h 6858000"/>
              <a:gd name="connsiteX35" fmla="*/ 4695734 w 6223400"/>
              <a:gd name="connsiteY35" fmla="*/ 2936681 h 6858000"/>
              <a:gd name="connsiteX36" fmla="*/ 4673957 w 6223400"/>
              <a:gd name="connsiteY36" fmla="*/ 3075786 h 6858000"/>
              <a:gd name="connsiteX37" fmla="*/ 4672057 w 6223400"/>
              <a:gd name="connsiteY37" fmla="*/ 3182899 h 6858000"/>
              <a:gd name="connsiteX38" fmla="*/ 4684836 w 6223400"/>
              <a:gd name="connsiteY38" fmla="*/ 3210263 h 6858000"/>
              <a:gd name="connsiteX39" fmla="*/ 4684277 w 6223400"/>
              <a:gd name="connsiteY39" fmla="*/ 3214819 h 6858000"/>
              <a:gd name="connsiteX40" fmla="*/ 4679724 w 6223400"/>
              <a:gd name="connsiteY40" fmla="*/ 3215542 h 6858000"/>
              <a:gd name="connsiteX41" fmla="*/ 4677577 w 6223400"/>
              <a:gd name="connsiteY41" fmla="*/ 3227568 h 6858000"/>
              <a:gd name="connsiteX42" fmla="*/ 4679121 w 6223400"/>
              <a:gd name="connsiteY42" fmla="*/ 3243956 h 6858000"/>
              <a:gd name="connsiteX43" fmla="*/ 4675886 w 6223400"/>
              <a:gd name="connsiteY43" fmla="*/ 3258102 h 6858000"/>
              <a:gd name="connsiteX44" fmla="*/ 4666132 w 6223400"/>
              <a:gd name="connsiteY44" fmla="*/ 3289864 h 6858000"/>
              <a:gd name="connsiteX45" fmla="*/ 4665929 w 6223400"/>
              <a:gd name="connsiteY45" fmla="*/ 3300587 h 6858000"/>
              <a:gd name="connsiteX46" fmla="*/ 4662937 w 6223400"/>
              <a:gd name="connsiteY46" fmla="*/ 3311027 h 6858000"/>
              <a:gd name="connsiteX47" fmla="*/ 4660497 w 6223400"/>
              <a:gd name="connsiteY47" fmla="*/ 3311675 h 6858000"/>
              <a:gd name="connsiteX48" fmla="*/ 4654307 w 6223400"/>
              <a:gd name="connsiteY48" fmla="*/ 3305257 h 6858000"/>
              <a:gd name="connsiteX49" fmla="*/ 4651183 w 6223400"/>
              <a:gd name="connsiteY49" fmla="*/ 3460438 h 6858000"/>
              <a:gd name="connsiteX50" fmla="*/ 4668869 w 6223400"/>
              <a:gd name="connsiteY50" fmla="*/ 3559504 h 6858000"/>
              <a:gd name="connsiteX51" fmla="*/ 4706367 w 6223400"/>
              <a:gd name="connsiteY51" fmla="*/ 3636089 h 6858000"/>
              <a:gd name="connsiteX52" fmla="*/ 4745680 w 6223400"/>
              <a:gd name="connsiteY52" fmla="*/ 3768627 h 6858000"/>
              <a:gd name="connsiteX53" fmla="*/ 4848872 w 6223400"/>
              <a:gd name="connsiteY53" fmla="*/ 3937574 h 6858000"/>
              <a:gd name="connsiteX54" fmla="*/ 4963133 w 6223400"/>
              <a:gd name="connsiteY54" fmla="*/ 4114322 h 6858000"/>
              <a:gd name="connsiteX55" fmla="*/ 5099436 w 6223400"/>
              <a:gd name="connsiteY55" fmla="*/ 4390012 h 6858000"/>
              <a:gd name="connsiteX56" fmla="*/ 5177436 w 6223400"/>
              <a:gd name="connsiteY56" fmla="*/ 4529367 h 6858000"/>
              <a:gd name="connsiteX57" fmla="*/ 5245650 w 6223400"/>
              <a:gd name="connsiteY57" fmla="*/ 4634370 h 6858000"/>
              <a:gd name="connsiteX58" fmla="*/ 5265662 w 6223400"/>
              <a:gd name="connsiteY58" fmla="*/ 4708824 h 6858000"/>
              <a:gd name="connsiteX59" fmla="*/ 5305482 w 6223400"/>
              <a:gd name="connsiteY59" fmla="*/ 4824943 h 6858000"/>
              <a:gd name="connsiteX60" fmla="*/ 5341722 w 6223400"/>
              <a:gd name="connsiteY60" fmla="*/ 4867341 h 6858000"/>
              <a:gd name="connsiteX61" fmla="*/ 5391860 w 6223400"/>
              <a:gd name="connsiteY61" fmla="*/ 4969482 h 6858000"/>
              <a:gd name="connsiteX62" fmla="*/ 5443823 w 6223400"/>
              <a:gd name="connsiteY62" fmla="*/ 5045764 h 6858000"/>
              <a:gd name="connsiteX63" fmla="*/ 5698884 w 6223400"/>
              <a:gd name="connsiteY63" fmla="*/ 5240135 h 6858000"/>
              <a:gd name="connsiteX64" fmla="*/ 5802745 w 6223400"/>
              <a:gd name="connsiteY64" fmla="*/ 5405525 h 6858000"/>
              <a:gd name="connsiteX65" fmla="*/ 5896576 w 6223400"/>
              <a:gd name="connsiteY65" fmla="*/ 5514876 h 6858000"/>
              <a:gd name="connsiteX66" fmla="*/ 5905131 w 6223400"/>
              <a:gd name="connsiteY66" fmla="*/ 5543895 h 6858000"/>
              <a:gd name="connsiteX67" fmla="*/ 5919711 w 6223400"/>
              <a:gd name="connsiteY67" fmla="*/ 5592311 h 6858000"/>
              <a:gd name="connsiteX68" fmla="*/ 5921028 w 6223400"/>
              <a:gd name="connsiteY68" fmla="*/ 5636484 h 6858000"/>
              <a:gd name="connsiteX69" fmla="*/ 5937013 w 6223400"/>
              <a:gd name="connsiteY69" fmla="*/ 5673804 h 6858000"/>
              <a:gd name="connsiteX70" fmla="*/ 5953116 w 6223400"/>
              <a:gd name="connsiteY70" fmla="*/ 5672149 h 6858000"/>
              <a:gd name="connsiteX71" fmla="*/ 5966195 w 6223400"/>
              <a:gd name="connsiteY71" fmla="*/ 5715424 h 6858000"/>
              <a:gd name="connsiteX72" fmla="*/ 5984676 w 6223400"/>
              <a:gd name="connsiteY72" fmla="*/ 5782202 h 6858000"/>
              <a:gd name="connsiteX73" fmla="*/ 5991226 w 6223400"/>
              <a:gd name="connsiteY73" fmla="*/ 5790528 h 6858000"/>
              <a:gd name="connsiteX74" fmla="*/ 5983278 w 6223400"/>
              <a:gd name="connsiteY74" fmla="*/ 5805716 h 6858000"/>
              <a:gd name="connsiteX75" fmla="*/ 5983618 w 6223400"/>
              <a:gd name="connsiteY75" fmla="*/ 5862441 h 6858000"/>
              <a:gd name="connsiteX76" fmla="*/ 6015245 w 6223400"/>
              <a:gd name="connsiteY76" fmla="*/ 5963982 h 6858000"/>
              <a:gd name="connsiteX77" fmla="*/ 6027586 w 6223400"/>
              <a:gd name="connsiteY77" fmla="*/ 5986436 h 6858000"/>
              <a:gd name="connsiteX78" fmla="*/ 6049361 w 6223400"/>
              <a:gd name="connsiteY78" fmla="*/ 6034848 h 6858000"/>
              <a:gd name="connsiteX79" fmla="*/ 6070025 w 6223400"/>
              <a:gd name="connsiteY79" fmla="*/ 6064390 h 6858000"/>
              <a:gd name="connsiteX80" fmla="*/ 6066083 w 6223400"/>
              <a:gd name="connsiteY80" fmla="*/ 6074622 h 6858000"/>
              <a:gd name="connsiteX81" fmla="*/ 6068582 w 6223400"/>
              <a:gd name="connsiteY81" fmla="*/ 6095625 h 6858000"/>
              <a:gd name="connsiteX82" fmla="*/ 6098779 w 6223400"/>
              <a:gd name="connsiteY82" fmla="*/ 6194890 h 6858000"/>
              <a:gd name="connsiteX83" fmla="*/ 6109139 w 6223400"/>
              <a:gd name="connsiteY83" fmla="*/ 6211062 h 6858000"/>
              <a:gd name="connsiteX84" fmla="*/ 6145119 w 6223400"/>
              <a:gd name="connsiteY84" fmla="*/ 6303997 h 6858000"/>
              <a:gd name="connsiteX85" fmla="*/ 6165032 w 6223400"/>
              <a:gd name="connsiteY85" fmla="*/ 6461800 h 6858000"/>
              <a:gd name="connsiteX86" fmla="*/ 6210435 w 6223400"/>
              <a:gd name="connsiteY86" fmla="*/ 6633111 h 6858000"/>
              <a:gd name="connsiteX87" fmla="*/ 6219899 w 6223400"/>
              <a:gd name="connsiteY87" fmla="*/ 6838923 h 6858000"/>
              <a:gd name="connsiteX88" fmla="*/ 6216288 w 6223400"/>
              <a:gd name="connsiteY88" fmla="*/ 6858000 h 6858000"/>
              <a:gd name="connsiteX89" fmla="*/ 0 w 6223400"/>
              <a:gd name="connsiteY89" fmla="*/ 6858000 h 6858000"/>
              <a:gd name="connsiteX90" fmla="*/ 0 w 6223400"/>
              <a:gd name="connsiteY90"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18625 w 6223400"/>
              <a:gd name="connsiteY5" fmla="*/ 279849 h 6858000"/>
              <a:gd name="connsiteX6" fmla="*/ 4740930 w 6223400"/>
              <a:gd name="connsiteY6" fmla="*/ 339224 h 6858000"/>
              <a:gd name="connsiteX7" fmla="*/ 4740041 w 6223400"/>
              <a:gd name="connsiteY7" fmla="*/ 340080 h 6858000"/>
              <a:gd name="connsiteX8" fmla="*/ 4738863 w 6223400"/>
              <a:gd name="connsiteY8" fmla="*/ 351201 h 6858000"/>
              <a:gd name="connsiteX9" fmla="*/ 4732241 w 6223400"/>
              <a:gd name="connsiteY9" fmla="*/ 351407 h 6858000"/>
              <a:gd name="connsiteX10" fmla="*/ 4732927 w 6223400"/>
              <a:gd name="connsiteY10" fmla="*/ 353369 h 6858000"/>
              <a:gd name="connsiteX11" fmla="*/ 4736091 w 6223400"/>
              <a:gd name="connsiteY11" fmla="*/ 365928 h 6858000"/>
              <a:gd name="connsiteX12" fmla="*/ 4739022 w 6223400"/>
              <a:gd name="connsiteY12" fmla="*/ 371555 h 6858000"/>
              <a:gd name="connsiteX13" fmla="*/ 4737700 w 6223400"/>
              <a:gd name="connsiteY13" fmla="*/ 372314 h 6858000"/>
              <a:gd name="connsiteX14" fmla="*/ 4766342 w 6223400"/>
              <a:gd name="connsiteY14" fmla="*/ 533311 h 6858000"/>
              <a:gd name="connsiteX15" fmla="*/ 4777327 w 6223400"/>
              <a:gd name="connsiteY15" fmla="*/ 543960 h 6858000"/>
              <a:gd name="connsiteX16" fmla="*/ 4785029 w 6223400"/>
              <a:gd name="connsiteY16" fmla="*/ 557747 h 6858000"/>
              <a:gd name="connsiteX17" fmla="*/ 4784573 w 6223400"/>
              <a:gd name="connsiteY17" fmla="*/ 559975 h 6858000"/>
              <a:gd name="connsiteX18" fmla="*/ 4789365 w 6223400"/>
              <a:gd name="connsiteY18" fmla="*/ 577604 h 6858000"/>
              <a:gd name="connsiteX19" fmla="*/ 4793212 w 6223400"/>
              <a:gd name="connsiteY19" fmla="*/ 580389 h 6858000"/>
              <a:gd name="connsiteX20" fmla="*/ 4820197 w 6223400"/>
              <a:gd name="connsiteY20" fmla="*/ 654308 h 6858000"/>
              <a:gd name="connsiteX21" fmla="*/ 4789004 w 6223400"/>
              <a:gd name="connsiteY21" fmla="*/ 709310 h 6858000"/>
              <a:gd name="connsiteX22" fmla="*/ 4809572 w 6223400"/>
              <a:gd name="connsiteY22" fmla="*/ 893538 h 6858000"/>
              <a:gd name="connsiteX23" fmla="*/ 4832997 w 6223400"/>
              <a:gd name="connsiteY23" fmla="*/ 1201806 h 6858000"/>
              <a:gd name="connsiteX24" fmla="*/ 4793622 w 6223400"/>
              <a:gd name="connsiteY24" fmla="*/ 1467065 h 6858000"/>
              <a:gd name="connsiteX25" fmla="*/ 4808087 w 6223400"/>
              <a:gd name="connsiteY25" fmla="*/ 1640574 h 6858000"/>
              <a:gd name="connsiteX26" fmla="*/ 4818290 w 6223400"/>
              <a:gd name="connsiteY26" fmla="*/ 1723113 h 6858000"/>
              <a:gd name="connsiteX27" fmla="*/ 4802030 w 6223400"/>
              <a:gd name="connsiteY27" fmla="*/ 1796477 h 6858000"/>
              <a:gd name="connsiteX28" fmla="*/ 4789394 w 6223400"/>
              <a:gd name="connsiteY28" fmla="*/ 1850084 h 6858000"/>
              <a:gd name="connsiteX29" fmla="*/ 4781341 w 6223400"/>
              <a:gd name="connsiteY29" fmla="*/ 1964880 h 6858000"/>
              <a:gd name="connsiteX30" fmla="*/ 4780876 w 6223400"/>
              <a:gd name="connsiteY30" fmla="*/ 2085740 h 6858000"/>
              <a:gd name="connsiteX31" fmla="*/ 4721183 w 6223400"/>
              <a:gd name="connsiteY31" fmla="*/ 2249323 h 6858000"/>
              <a:gd name="connsiteX32" fmla="*/ 4696718 w 6223400"/>
              <a:gd name="connsiteY32" fmla="*/ 2602688 h 6858000"/>
              <a:gd name="connsiteX33" fmla="*/ 4688423 w 6223400"/>
              <a:gd name="connsiteY33" fmla="*/ 2721695 h 6858000"/>
              <a:gd name="connsiteX34" fmla="*/ 4668388 w 6223400"/>
              <a:gd name="connsiteY34" fmla="*/ 2840426 h 6858000"/>
              <a:gd name="connsiteX35" fmla="*/ 4695734 w 6223400"/>
              <a:gd name="connsiteY35" fmla="*/ 2936681 h 6858000"/>
              <a:gd name="connsiteX36" fmla="*/ 4673957 w 6223400"/>
              <a:gd name="connsiteY36" fmla="*/ 3075786 h 6858000"/>
              <a:gd name="connsiteX37" fmla="*/ 4672057 w 6223400"/>
              <a:gd name="connsiteY37" fmla="*/ 3182899 h 6858000"/>
              <a:gd name="connsiteX38" fmla="*/ 4684836 w 6223400"/>
              <a:gd name="connsiteY38" fmla="*/ 3210263 h 6858000"/>
              <a:gd name="connsiteX39" fmla="*/ 4684277 w 6223400"/>
              <a:gd name="connsiteY39" fmla="*/ 3214819 h 6858000"/>
              <a:gd name="connsiteX40" fmla="*/ 4679724 w 6223400"/>
              <a:gd name="connsiteY40" fmla="*/ 3215542 h 6858000"/>
              <a:gd name="connsiteX41" fmla="*/ 4677577 w 6223400"/>
              <a:gd name="connsiteY41" fmla="*/ 3227568 h 6858000"/>
              <a:gd name="connsiteX42" fmla="*/ 4679121 w 6223400"/>
              <a:gd name="connsiteY42" fmla="*/ 3243956 h 6858000"/>
              <a:gd name="connsiteX43" fmla="*/ 4675886 w 6223400"/>
              <a:gd name="connsiteY43" fmla="*/ 3258102 h 6858000"/>
              <a:gd name="connsiteX44" fmla="*/ 4666132 w 6223400"/>
              <a:gd name="connsiteY44" fmla="*/ 3289864 h 6858000"/>
              <a:gd name="connsiteX45" fmla="*/ 4665929 w 6223400"/>
              <a:gd name="connsiteY45" fmla="*/ 3300587 h 6858000"/>
              <a:gd name="connsiteX46" fmla="*/ 4662937 w 6223400"/>
              <a:gd name="connsiteY46" fmla="*/ 3311027 h 6858000"/>
              <a:gd name="connsiteX47" fmla="*/ 4660497 w 6223400"/>
              <a:gd name="connsiteY47" fmla="*/ 3311675 h 6858000"/>
              <a:gd name="connsiteX48" fmla="*/ 4654307 w 6223400"/>
              <a:gd name="connsiteY48" fmla="*/ 3305257 h 6858000"/>
              <a:gd name="connsiteX49" fmla="*/ 4651183 w 6223400"/>
              <a:gd name="connsiteY49" fmla="*/ 3460438 h 6858000"/>
              <a:gd name="connsiteX50" fmla="*/ 4668869 w 6223400"/>
              <a:gd name="connsiteY50" fmla="*/ 3559504 h 6858000"/>
              <a:gd name="connsiteX51" fmla="*/ 4706367 w 6223400"/>
              <a:gd name="connsiteY51" fmla="*/ 3636089 h 6858000"/>
              <a:gd name="connsiteX52" fmla="*/ 4745680 w 6223400"/>
              <a:gd name="connsiteY52" fmla="*/ 3768627 h 6858000"/>
              <a:gd name="connsiteX53" fmla="*/ 4848872 w 6223400"/>
              <a:gd name="connsiteY53" fmla="*/ 3937574 h 6858000"/>
              <a:gd name="connsiteX54" fmla="*/ 4963133 w 6223400"/>
              <a:gd name="connsiteY54" fmla="*/ 4114322 h 6858000"/>
              <a:gd name="connsiteX55" fmla="*/ 5099436 w 6223400"/>
              <a:gd name="connsiteY55" fmla="*/ 4390012 h 6858000"/>
              <a:gd name="connsiteX56" fmla="*/ 5177436 w 6223400"/>
              <a:gd name="connsiteY56" fmla="*/ 4529367 h 6858000"/>
              <a:gd name="connsiteX57" fmla="*/ 5245650 w 6223400"/>
              <a:gd name="connsiteY57" fmla="*/ 4634370 h 6858000"/>
              <a:gd name="connsiteX58" fmla="*/ 5265662 w 6223400"/>
              <a:gd name="connsiteY58" fmla="*/ 4708824 h 6858000"/>
              <a:gd name="connsiteX59" fmla="*/ 5305482 w 6223400"/>
              <a:gd name="connsiteY59" fmla="*/ 4824943 h 6858000"/>
              <a:gd name="connsiteX60" fmla="*/ 5341722 w 6223400"/>
              <a:gd name="connsiteY60" fmla="*/ 4867341 h 6858000"/>
              <a:gd name="connsiteX61" fmla="*/ 5391860 w 6223400"/>
              <a:gd name="connsiteY61" fmla="*/ 4969482 h 6858000"/>
              <a:gd name="connsiteX62" fmla="*/ 5443823 w 6223400"/>
              <a:gd name="connsiteY62" fmla="*/ 5045764 h 6858000"/>
              <a:gd name="connsiteX63" fmla="*/ 5698884 w 6223400"/>
              <a:gd name="connsiteY63" fmla="*/ 5240135 h 6858000"/>
              <a:gd name="connsiteX64" fmla="*/ 5802745 w 6223400"/>
              <a:gd name="connsiteY64" fmla="*/ 5405525 h 6858000"/>
              <a:gd name="connsiteX65" fmla="*/ 5896576 w 6223400"/>
              <a:gd name="connsiteY65" fmla="*/ 5514876 h 6858000"/>
              <a:gd name="connsiteX66" fmla="*/ 5905131 w 6223400"/>
              <a:gd name="connsiteY66" fmla="*/ 5543895 h 6858000"/>
              <a:gd name="connsiteX67" fmla="*/ 5919711 w 6223400"/>
              <a:gd name="connsiteY67" fmla="*/ 5592311 h 6858000"/>
              <a:gd name="connsiteX68" fmla="*/ 5921028 w 6223400"/>
              <a:gd name="connsiteY68" fmla="*/ 5636484 h 6858000"/>
              <a:gd name="connsiteX69" fmla="*/ 5937013 w 6223400"/>
              <a:gd name="connsiteY69" fmla="*/ 5673804 h 6858000"/>
              <a:gd name="connsiteX70" fmla="*/ 5953116 w 6223400"/>
              <a:gd name="connsiteY70" fmla="*/ 5672149 h 6858000"/>
              <a:gd name="connsiteX71" fmla="*/ 5966195 w 6223400"/>
              <a:gd name="connsiteY71" fmla="*/ 5715424 h 6858000"/>
              <a:gd name="connsiteX72" fmla="*/ 5984676 w 6223400"/>
              <a:gd name="connsiteY72" fmla="*/ 5782202 h 6858000"/>
              <a:gd name="connsiteX73" fmla="*/ 5991226 w 6223400"/>
              <a:gd name="connsiteY73" fmla="*/ 5790528 h 6858000"/>
              <a:gd name="connsiteX74" fmla="*/ 5983278 w 6223400"/>
              <a:gd name="connsiteY74" fmla="*/ 5805716 h 6858000"/>
              <a:gd name="connsiteX75" fmla="*/ 5983618 w 6223400"/>
              <a:gd name="connsiteY75" fmla="*/ 5862441 h 6858000"/>
              <a:gd name="connsiteX76" fmla="*/ 6015245 w 6223400"/>
              <a:gd name="connsiteY76" fmla="*/ 5963982 h 6858000"/>
              <a:gd name="connsiteX77" fmla="*/ 6027586 w 6223400"/>
              <a:gd name="connsiteY77" fmla="*/ 5986436 h 6858000"/>
              <a:gd name="connsiteX78" fmla="*/ 6049361 w 6223400"/>
              <a:gd name="connsiteY78" fmla="*/ 6034848 h 6858000"/>
              <a:gd name="connsiteX79" fmla="*/ 6070025 w 6223400"/>
              <a:gd name="connsiteY79" fmla="*/ 6064390 h 6858000"/>
              <a:gd name="connsiteX80" fmla="*/ 6066083 w 6223400"/>
              <a:gd name="connsiteY80" fmla="*/ 6074622 h 6858000"/>
              <a:gd name="connsiteX81" fmla="*/ 6068582 w 6223400"/>
              <a:gd name="connsiteY81" fmla="*/ 6095625 h 6858000"/>
              <a:gd name="connsiteX82" fmla="*/ 6098779 w 6223400"/>
              <a:gd name="connsiteY82" fmla="*/ 6194890 h 6858000"/>
              <a:gd name="connsiteX83" fmla="*/ 6109139 w 6223400"/>
              <a:gd name="connsiteY83" fmla="*/ 6211062 h 6858000"/>
              <a:gd name="connsiteX84" fmla="*/ 6145119 w 6223400"/>
              <a:gd name="connsiteY84" fmla="*/ 6303997 h 6858000"/>
              <a:gd name="connsiteX85" fmla="*/ 6165032 w 6223400"/>
              <a:gd name="connsiteY85" fmla="*/ 6461800 h 6858000"/>
              <a:gd name="connsiteX86" fmla="*/ 6210435 w 6223400"/>
              <a:gd name="connsiteY86" fmla="*/ 6633111 h 6858000"/>
              <a:gd name="connsiteX87" fmla="*/ 6219899 w 6223400"/>
              <a:gd name="connsiteY87" fmla="*/ 6838923 h 6858000"/>
              <a:gd name="connsiteX88" fmla="*/ 6216288 w 6223400"/>
              <a:gd name="connsiteY88" fmla="*/ 6858000 h 6858000"/>
              <a:gd name="connsiteX89" fmla="*/ 0 w 6223400"/>
              <a:gd name="connsiteY89" fmla="*/ 6858000 h 6858000"/>
              <a:gd name="connsiteX90" fmla="*/ 0 w 6223400"/>
              <a:gd name="connsiteY90"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820197 w 6223400"/>
              <a:gd name="connsiteY19" fmla="*/ 654308 h 6858000"/>
              <a:gd name="connsiteX20" fmla="*/ 4789004 w 6223400"/>
              <a:gd name="connsiteY20" fmla="*/ 709310 h 6858000"/>
              <a:gd name="connsiteX21" fmla="*/ 4809572 w 6223400"/>
              <a:gd name="connsiteY21" fmla="*/ 893538 h 6858000"/>
              <a:gd name="connsiteX22" fmla="*/ 4832997 w 6223400"/>
              <a:gd name="connsiteY22" fmla="*/ 1201806 h 6858000"/>
              <a:gd name="connsiteX23" fmla="*/ 4793622 w 6223400"/>
              <a:gd name="connsiteY23" fmla="*/ 1467065 h 6858000"/>
              <a:gd name="connsiteX24" fmla="*/ 4808087 w 6223400"/>
              <a:gd name="connsiteY24" fmla="*/ 1640574 h 6858000"/>
              <a:gd name="connsiteX25" fmla="*/ 4818290 w 6223400"/>
              <a:gd name="connsiteY25" fmla="*/ 1723113 h 6858000"/>
              <a:gd name="connsiteX26" fmla="*/ 4802030 w 6223400"/>
              <a:gd name="connsiteY26" fmla="*/ 1796477 h 6858000"/>
              <a:gd name="connsiteX27" fmla="*/ 4789394 w 6223400"/>
              <a:gd name="connsiteY27" fmla="*/ 1850084 h 6858000"/>
              <a:gd name="connsiteX28" fmla="*/ 4781341 w 6223400"/>
              <a:gd name="connsiteY28" fmla="*/ 1964880 h 6858000"/>
              <a:gd name="connsiteX29" fmla="*/ 4780876 w 6223400"/>
              <a:gd name="connsiteY29" fmla="*/ 2085740 h 6858000"/>
              <a:gd name="connsiteX30" fmla="*/ 4721183 w 6223400"/>
              <a:gd name="connsiteY30" fmla="*/ 2249323 h 6858000"/>
              <a:gd name="connsiteX31" fmla="*/ 4696718 w 6223400"/>
              <a:gd name="connsiteY31" fmla="*/ 2602688 h 6858000"/>
              <a:gd name="connsiteX32" fmla="*/ 4688423 w 6223400"/>
              <a:gd name="connsiteY32" fmla="*/ 2721695 h 6858000"/>
              <a:gd name="connsiteX33" fmla="*/ 4668388 w 6223400"/>
              <a:gd name="connsiteY33" fmla="*/ 2840426 h 6858000"/>
              <a:gd name="connsiteX34" fmla="*/ 4695734 w 6223400"/>
              <a:gd name="connsiteY34" fmla="*/ 2936681 h 6858000"/>
              <a:gd name="connsiteX35" fmla="*/ 4673957 w 6223400"/>
              <a:gd name="connsiteY35" fmla="*/ 3075786 h 6858000"/>
              <a:gd name="connsiteX36" fmla="*/ 4672057 w 6223400"/>
              <a:gd name="connsiteY36" fmla="*/ 3182899 h 6858000"/>
              <a:gd name="connsiteX37" fmla="*/ 4684836 w 6223400"/>
              <a:gd name="connsiteY37" fmla="*/ 3210263 h 6858000"/>
              <a:gd name="connsiteX38" fmla="*/ 4684277 w 6223400"/>
              <a:gd name="connsiteY38" fmla="*/ 3214819 h 6858000"/>
              <a:gd name="connsiteX39" fmla="*/ 4679724 w 6223400"/>
              <a:gd name="connsiteY39" fmla="*/ 3215542 h 6858000"/>
              <a:gd name="connsiteX40" fmla="*/ 4677577 w 6223400"/>
              <a:gd name="connsiteY40" fmla="*/ 3227568 h 6858000"/>
              <a:gd name="connsiteX41" fmla="*/ 4679121 w 6223400"/>
              <a:gd name="connsiteY41" fmla="*/ 3243956 h 6858000"/>
              <a:gd name="connsiteX42" fmla="*/ 4675886 w 6223400"/>
              <a:gd name="connsiteY42" fmla="*/ 3258102 h 6858000"/>
              <a:gd name="connsiteX43" fmla="*/ 4666132 w 6223400"/>
              <a:gd name="connsiteY43" fmla="*/ 3289864 h 6858000"/>
              <a:gd name="connsiteX44" fmla="*/ 4665929 w 6223400"/>
              <a:gd name="connsiteY44" fmla="*/ 3300587 h 6858000"/>
              <a:gd name="connsiteX45" fmla="*/ 4662937 w 6223400"/>
              <a:gd name="connsiteY45" fmla="*/ 3311027 h 6858000"/>
              <a:gd name="connsiteX46" fmla="*/ 4660497 w 6223400"/>
              <a:gd name="connsiteY46" fmla="*/ 3311675 h 6858000"/>
              <a:gd name="connsiteX47" fmla="*/ 4654307 w 6223400"/>
              <a:gd name="connsiteY47" fmla="*/ 3305257 h 6858000"/>
              <a:gd name="connsiteX48" fmla="*/ 4651183 w 6223400"/>
              <a:gd name="connsiteY48" fmla="*/ 3460438 h 6858000"/>
              <a:gd name="connsiteX49" fmla="*/ 4668869 w 6223400"/>
              <a:gd name="connsiteY49" fmla="*/ 3559504 h 6858000"/>
              <a:gd name="connsiteX50" fmla="*/ 4706367 w 6223400"/>
              <a:gd name="connsiteY50" fmla="*/ 3636089 h 6858000"/>
              <a:gd name="connsiteX51" fmla="*/ 4745680 w 6223400"/>
              <a:gd name="connsiteY51" fmla="*/ 3768627 h 6858000"/>
              <a:gd name="connsiteX52" fmla="*/ 4848872 w 6223400"/>
              <a:gd name="connsiteY52" fmla="*/ 3937574 h 6858000"/>
              <a:gd name="connsiteX53" fmla="*/ 4963133 w 6223400"/>
              <a:gd name="connsiteY53" fmla="*/ 4114322 h 6858000"/>
              <a:gd name="connsiteX54" fmla="*/ 5099436 w 6223400"/>
              <a:gd name="connsiteY54" fmla="*/ 4390012 h 6858000"/>
              <a:gd name="connsiteX55" fmla="*/ 5177436 w 6223400"/>
              <a:gd name="connsiteY55" fmla="*/ 4529367 h 6858000"/>
              <a:gd name="connsiteX56" fmla="*/ 5245650 w 6223400"/>
              <a:gd name="connsiteY56" fmla="*/ 4634370 h 6858000"/>
              <a:gd name="connsiteX57" fmla="*/ 5265662 w 6223400"/>
              <a:gd name="connsiteY57" fmla="*/ 4708824 h 6858000"/>
              <a:gd name="connsiteX58" fmla="*/ 5305482 w 6223400"/>
              <a:gd name="connsiteY58" fmla="*/ 4824943 h 6858000"/>
              <a:gd name="connsiteX59" fmla="*/ 5341722 w 6223400"/>
              <a:gd name="connsiteY59" fmla="*/ 4867341 h 6858000"/>
              <a:gd name="connsiteX60" fmla="*/ 5391860 w 6223400"/>
              <a:gd name="connsiteY60" fmla="*/ 4969482 h 6858000"/>
              <a:gd name="connsiteX61" fmla="*/ 5443823 w 6223400"/>
              <a:gd name="connsiteY61" fmla="*/ 5045764 h 6858000"/>
              <a:gd name="connsiteX62" fmla="*/ 5698884 w 6223400"/>
              <a:gd name="connsiteY62" fmla="*/ 5240135 h 6858000"/>
              <a:gd name="connsiteX63" fmla="*/ 5802745 w 6223400"/>
              <a:gd name="connsiteY63" fmla="*/ 5405525 h 6858000"/>
              <a:gd name="connsiteX64" fmla="*/ 5896576 w 6223400"/>
              <a:gd name="connsiteY64" fmla="*/ 5514876 h 6858000"/>
              <a:gd name="connsiteX65" fmla="*/ 5905131 w 6223400"/>
              <a:gd name="connsiteY65" fmla="*/ 5543895 h 6858000"/>
              <a:gd name="connsiteX66" fmla="*/ 5919711 w 6223400"/>
              <a:gd name="connsiteY66" fmla="*/ 5592311 h 6858000"/>
              <a:gd name="connsiteX67" fmla="*/ 5921028 w 6223400"/>
              <a:gd name="connsiteY67" fmla="*/ 5636484 h 6858000"/>
              <a:gd name="connsiteX68" fmla="*/ 5937013 w 6223400"/>
              <a:gd name="connsiteY68" fmla="*/ 5673804 h 6858000"/>
              <a:gd name="connsiteX69" fmla="*/ 5953116 w 6223400"/>
              <a:gd name="connsiteY69" fmla="*/ 5672149 h 6858000"/>
              <a:gd name="connsiteX70" fmla="*/ 5966195 w 6223400"/>
              <a:gd name="connsiteY70" fmla="*/ 5715424 h 6858000"/>
              <a:gd name="connsiteX71" fmla="*/ 5984676 w 6223400"/>
              <a:gd name="connsiteY71" fmla="*/ 5782202 h 6858000"/>
              <a:gd name="connsiteX72" fmla="*/ 5991226 w 6223400"/>
              <a:gd name="connsiteY72" fmla="*/ 5790528 h 6858000"/>
              <a:gd name="connsiteX73" fmla="*/ 5983278 w 6223400"/>
              <a:gd name="connsiteY73" fmla="*/ 5805716 h 6858000"/>
              <a:gd name="connsiteX74" fmla="*/ 5983618 w 6223400"/>
              <a:gd name="connsiteY74" fmla="*/ 5862441 h 6858000"/>
              <a:gd name="connsiteX75" fmla="*/ 6015245 w 6223400"/>
              <a:gd name="connsiteY75" fmla="*/ 5963982 h 6858000"/>
              <a:gd name="connsiteX76" fmla="*/ 6027586 w 6223400"/>
              <a:gd name="connsiteY76" fmla="*/ 5986436 h 6858000"/>
              <a:gd name="connsiteX77" fmla="*/ 6049361 w 6223400"/>
              <a:gd name="connsiteY77" fmla="*/ 6034848 h 6858000"/>
              <a:gd name="connsiteX78" fmla="*/ 6070025 w 6223400"/>
              <a:gd name="connsiteY78" fmla="*/ 6064390 h 6858000"/>
              <a:gd name="connsiteX79" fmla="*/ 6066083 w 6223400"/>
              <a:gd name="connsiteY79" fmla="*/ 6074622 h 6858000"/>
              <a:gd name="connsiteX80" fmla="*/ 6068582 w 6223400"/>
              <a:gd name="connsiteY80" fmla="*/ 6095625 h 6858000"/>
              <a:gd name="connsiteX81" fmla="*/ 6098779 w 6223400"/>
              <a:gd name="connsiteY81" fmla="*/ 6194890 h 6858000"/>
              <a:gd name="connsiteX82" fmla="*/ 6109139 w 6223400"/>
              <a:gd name="connsiteY82" fmla="*/ 6211062 h 6858000"/>
              <a:gd name="connsiteX83" fmla="*/ 6145119 w 6223400"/>
              <a:gd name="connsiteY83" fmla="*/ 6303997 h 6858000"/>
              <a:gd name="connsiteX84" fmla="*/ 6165032 w 6223400"/>
              <a:gd name="connsiteY84" fmla="*/ 6461800 h 6858000"/>
              <a:gd name="connsiteX85" fmla="*/ 6210435 w 6223400"/>
              <a:gd name="connsiteY85" fmla="*/ 6633111 h 6858000"/>
              <a:gd name="connsiteX86" fmla="*/ 6219899 w 6223400"/>
              <a:gd name="connsiteY86" fmla="*/ 6838923 h 6858000"/>
              <a:gd name="connsiteX87" fmla="*/ 6216288 w 6223400"/>
              <a:gd name="connsiteY87" fmla="*/ 6858000 h 6858000"/>
              <a:gd name="connsiteX88" fmla="*/ 0 w 6223400"/>
              <a:gd name="connsiteY88" fmla="*/ 6858000 h 6858000"/>
              <a:gd name="connsiteX89" fmla="*/ 0 w 6223400"/>
              <a:gd name="connsiteY89"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68627 h 6858000"/>
              <a:gd name="connsiteX51" fmla="*/ 4848872 w 6223400"/>
              <a:gd name="connsiteY51" fmla="*/ 3937574 h 6858000"/>
              <a:gd name="connsiteX52" fmla="*/ 4963133 w 6223400"/>
              <a:gd name="connsiteY52" fmla="*/ 4114322 h 6858000"/>
              <a:gd name="connsiteX53" fmla="*/ 5099436 w 6223400"/>
              <a:gd name="connsiteY53" fmla="*/ 4390012 h 6858000"/>
              <a:gd name="connsiteX54" fmla="*/ 5177436 w 6223400"/>
              <a:gd name="connsiteY54" fmla="*/ 4529367 h 6858000"/>
              <a:gd name="connsiteX55" fmla="*/ 5245650 w 6223400"/>
              <a:gd name="connsiteY55" fmla="*/ 4634370 h 6858000"/>
              <a:gd name="connsiteX56" fmla="*/ 5265662 w 6223400"/>
              <a:gd name="connsiteY56" fmla="*/ 4708824 h 6858000"/>
              <a:gd name="connsiteX57" fmla="*/ 5305482 w 6223400"/>
              <a:gd name="connsiteY57" fmla="*/ 4824943 h 6858000"/>
              <a:gd name="connsiteX58" fmla="*/ 5341722 w 6223400"/>
              <a:gd name="connsiteY58" fmla="*/ 4867341 h 6858000"/>
              <a:gd name="connsiteX59" fmla="*/ 5391860 w 6223400"/>
              <a:gd name="connsiteY59" fmla="*/ 4969482 h 6858000"/>
              <a:gd name="connsiteX60" fmla="*/ 5443823 w 6223400"/>
              <a:gd name="connsiteY60" fmla="*/ 5045764 h 6858000"/>
              <a:gd name="connsiteX61" fmla="*/ 5698884 w 6223400"/>
              <a:gd name="connsiteY61" fmla="*/ 5240135 h 6858000"/>
              <a:gd name="connsiteX62" fmla="*/ 5802745 w 6223400"/>
              <a:gd name="connsiteY62" fmla="*/ 5405525 h 6858000"/>
              <a:gd name="connsiteX63" fmla="*/ 5896576 w 6223400"/>
              <a:gd name="connsiteY63" fmla="*/ 5514876 h 6858000"/>
              <a:gd name="connsiteX64" fmla="*/ 5905131 w 6223400"/>
              <a:gd name="connsiteY64" fmla="*/ 5543895 h 6858000"/>
              <a:gd name="connsiteX65" fmla="*/ 5919711 w 6223400"/>
              <a:gd name="connsiteY65" fmla="*/ 5592311 h 6858000"/>
              <a:gd name="connsiteX66" fmla="*/ 5921028 w 6223400"/>
              <a:gd name="connsiteY66" fmla="*/ 5636484 h 6858000"/>
              <a:gd name="connsiteX67" fmla="*/ 5937013 w 6223400"/>
              <a:gd name="connsiteY67" fmla="*/ 5673804 h 6858000"/>
              <a:gd name="connsiteX68" fmla="*/ 5953116 w 6223400"/>
              <a:gd name="connsiteY68" fmla="*/ 5672149 h 6858000"/>
              <a:gd name="connsiteX69" fmla="*/ 5966195 w 6223400"/>
              <a:gd name="connsiteY69" fmla="*/ 5715424 h 6858000"/>
              <a:gd name="connsiteX70" fmla="*/ 5984676 w 6223400"/>
              <a:gd name="connsiteY70" fmla="*/ 5782202 h 6858000"/>
              <a:gd name="connsiteX71" fmla="*/ 5991226 w 6223400"/>
              <a:gd name="connsiteY71" fmla="*/ 5790528 h 6858000"/>
              <a:gd name="connsiteX72" fmla="*/ 5983278 w 6223400"/>
              <a:gd name="connsiteY72" fmla="*/ 5805716 h 6858000"/>
              <a:gd name="connsiteX73" fmla="*/ 5983618 w 6223400"/>
              <a:gd name="connsiteY73" fmla="*/ 5862441 h 6858000"/>
              <a:gd name="connsiteX74" fmla="*/ 6015245 w 6223400"/>
              <a:gd name="connsiteY74" fmla="*/ 5963982 h 6858000"/>
              <a:gd name="connsiteX75" fmla="*/ 6027586 w 6223400"/>
              <a:gd name="connsiteY75" fmla="*/ 5986436 h 6858000"/>
              <a:gd name="connsiteX76" fmla="*/ 6049361 w 6223400"/>
              <a:gd name="connsiteY76" fmla="*/ 6034848 h 6858000"/>
              <a:gd name="connsiteX77" fmla="*/ 6070025 w 6223400"/>
              <a:gd name="connsiteY77" fmla="*/ 6064390 h 6858000"/>
              <a:gd name="connsiteX78" fmla="*/ 6066083 w 6223400"/>
              <a:gd name="connsiteY78" fmla="*/ 6074622 h 6858000"/>
              <a:gd name="connsiteX79" fmla="*/ 6068582 w 6223400"/>
              <a:gd name="connsiteY79" fmla="*/ 6095625 h 6858000"/>
              <a:gd name="connsiteX80" fmla="*/ 6098779 w 6223400"/>
              <a:gd name="connsiteY80" fmla="*/ 6194890 h 6858000"/>
              <a:gd name="connsiteX81" fmla="*/ 6109139 w 6223400"/>
              <a:gd name="connsiteY81" fmla="*/ 6211062 h 6858000"/>
              <a:gd name="connsiteX82" fmla="*/ 6145119 w 6223400"/>
              <a:gd name="connsiteY82" fmla="*/ 6303997 h 6858000"/>
              <a:gd name="connsiteX83" fmla="*/ 6165032 w 6223400"/>
              <a:gd name="connsiteY83" fmla="*/ 6461800 h 6858000"/>
              <a:gd name="connsiteX84" fmla="*/ 6210435 w 6223400"/>
              <a:gd name="connsiteY84" fmla="*/ 6633111 h 6858000"/>
              <a:gd name="connsiteX85" fmla="*/ 6219899 w 6223400"/>
              <a:gd name="connsiteY85" fmla="*/ 6838923 h 6858000"/>
              <a:gd name="connsiteX86" fmla="*/ 6216288 w 6223400"/>
              <a:gd name="connsiteY86" fmla="*/ 6858000 h 6858000"/>
              <a:gd name="connsiteX87" fmla="*/ 0 w 6223400"/>
              <a:gd name="connsiteY87" fmla="*/ 6858000 h 6858000"/>
              <a:gd name="connsiteX88" fmla="*/ 0 w 6223400"/>
              <a:gd name="connsiteY88"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68627 h 6858000"/>
              <a:gd name="connsiteX51" fmla="*/ 4848872 w 6223400"/>
              <a:gd name="connsiteY51" fmla="*/ 3937574 h 6858000"/>
              <a:gd name="connsiteX52" fmla="*/ 5099436 w 6223400"/>
              <a:gd name="connsiteY52" fmla="*/ 4390012 h 6858000"/>
              <a:gd name="connsiteX53" fmla="*/ 5177436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68627 h 6858000"/>
              <a:gd name="connsiteX51" fmla="*/ 4848872 w 6223400"/>
              <a:gd name="connsiteY51" fmla="*/ 3937574 h 6858000"/>
              <a:gd name="connsiteX52" fmla="*/ 5099436 w 6223400"/>
              <a:gd name="connsiteY52" fmla="*/ 4390012 h 6858000"/>
              <a:gd name="connsiteX53" fmla="*/ 5170612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68627 h 6858000"/>
              <a:gd name="connsiteX51" fmla="*/ 4848872 w 6223400"/>
              <a:gd name="connsiteY51" fmla="*/ 3937574 h 6858000"/>
              <a:gd name="connsiteX52" fmla="*/ 5119907 w 6223400"/>
              <a:gd name="connsiteY52" fmla="*/ 4321773 h 6858000"/>
              <a:gd name="connsiteX53" fmla="*/ 5170612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95922 h 6858000"/>
              <a:gd name="connsiteX51" fmla="*/ 4848872 w 6223400"/>
              <a:gd name="connsiteY51" fmla="*/ 3937574 h 6858000"/>
              <a:gd name="connsiteX52" fmla="*/ 5119907 w 6223400"/>
              <a:gd name="connsiteY52" fmla="*/ 4321773 h 6858000"/>
              <a:gd name="connsiteX53" fmla="*/ 5170612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45680 w 6223400"/>
              <a:gd name="connsiteY50" fmla="*/ 3795922 h 6858000"/>
              <a:gd name="connsiteX51" fmla="*/ 4848872 w 6223400"/>
              <a:gd name="connsiteY51" fmla="*/ 3937574 h 6858000"/>
              <a:gd name="connsiteX52" fmla="*/ 5119907 w 6223400"/>
              <a:gd name="connsiteY52" fmla="*/ 4321773 h 6858000"/>
              <a:gd name="connsiteX53" fmla="*/ 5170612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6223400"/>
              <a:gd name="connsiteY0" fmla="*/ 0 h 6858000"/>
              <a:gd name="connsiteX1" fmla="*/ 4660878 w 6223400"/>
              <a:gd name="connsiteY1" fmla="*/ 0 h 6858000"/>
              <a:gd name="connsiteX2" fmla="*/ 4675567 w 6223400"/>
              <a:gd name="connsiteY2" fmla="*/ 20728 h 6858000"/>
              <a:gd name="connsiteX3" fmla="*/ 4710569 w 6223400"/>
              <a:gd name="connsiteY3" fmla="*/ 83642 h 6858000"/>
              <a:gd name="connsiteX4" fmla="*/ 4742659 w 6223400"/>
              <a:gd name="connsiteY4" fmla="*/ 169139 h 6858000"/>
              <a:gd name="connsiteX5" fmla="*/ 4740930 w 6223400"/>
              <a:gd name="connsiteY5" fmla="*/ 339224 h 6858000"/>
              <a:gd name="connsiteX6" fmla="*/ 4740041 w 6223400"/>
              <a:gd name="connsiteY6" fmla="*/ 340080 h 6858000"/>
              <a:gd name="connsiteX7" fmla="*/ 4738863 w 6223400"/>
              <a:gd name="connsiteY7" fmla="*/ 351201 h 6858000"/>
              <a:gd name="connsiteX8" fmla="*/ 4732241 w 6223400"/>
              <a:gd name="connsiteY8" fmla="*/ 351407 h 6858000"/>
              <a:gd name="connsiteX9" fmla="*/ 4732927 w 6223400"/>
              <a:gd name="connsiteY9" fmla="*/ 353369 h 6858000"/>
              <a:gd name="connsiteX10" fmla="*/ 4736091 w 6223400"/>
              <a:gd name="connsiteY10" fmla="*/ 365928 h 6858000"/>
              <a:gd name="connsiteX11" fmla="*/ 4739022 w 6223400"/>
              <a:gd name="connsiteY11" fmla="*/ 371555 h 6858000"/>
              <a:gd name="connsiteX12" fmla="*/ 4737700 w 6223400"/>
              <a:gd name="connsiteY12" fmla="*/ 372314 h 6858000"/>
              <a:gd name="connsiteX13" fmla="*/ 4766342 w 6223400"/>
              <a:gd name="connsiteY13" fmla="*/ 533311 h 6858000"/>
              <a:gd name="connsiteX14" fmla="*/ 4777327 w 6223400"/>
              <a:gd name="connsiteY14" fmla="*/ 543960 h 6858000"/>
              <a:gd name="connsiteX15" fmla="*/ 4785029 w 6223400"/>
              <a:gd name="connsiteY15" fmla="*/ 557747 h 6858000"/>
              <a:gd name="connsiteX16" fmla="*/ 4784573 w 6223400"/>
              <a:gd name="connsiteY16" fmla="*/ 559975 h 6858000"/>
              <a:gd name="connsiteX17" fmla="*/ 4789365 w 6223400"/>
              <a:gd name="connsiteY17" fmla="*/ 577604 h 6858000"/>
              <a:gd name="connsiteX18" fmla="*/ 4793212 w 6223400"/>
              <a:gd name="connsiteY18" fmla="*/ 580389 h 6858000"/>
              <a:gd name="connsiteX19" fmla="*/ 4789004 w 6223400"/>
              <a:gd name="connsiteY19" fmla="*/ 709310 h 6858000"/>
              <a:gd name="connsiteX20" fmla="*/ 4809572 w 6223400"/>
              <a:gd name="connsiteY20" fmla="*/ 893538 h 6858000"/>
              <a:gd name="connsiteX21" fmla="*/ 4832997 w 6223400"/>
              <a:gd name="connsiteY21" fmla="*/ 1201806 h 6858000"/>
              <a:gd name="connsiteX22" fmla="*/ 4793622 w 6223400"/>
              <a:gd name="connsiteY22" fmla="*/ 1467065 h 6858000"/>
              <a:gd name="connsiteX23" fmla="*/ 4808087 w 6223400"/>
              <a:gd name="connsiteY23" fmla="*/ 1640574 h 6858000"/>
              <a:gd name="connsiteX24" fmla="*/ 4818290 w 6223400"/>
              <a:gd name="connsiteY24" fmla="*/ 1723113 h 6858000"/>
              <a:gd name="connsiteX25" fmla="*/ 4802030 w 6223400"/>
              <a:gd name="connsiteY25" fmla="*/ 1796477 h 6858000"/>
              <a:gd name="connsiteX26" fmla="*/ 4789394 w 6223400"/>
              <a:gd name="connsiteY26" fmla="*/ 1850084 h 6858000"/>
              <a:gd name="connsiteX27" fmla="*/ 4781341 w 6223400"/>
              <a:gd name="connsiteY27" fmla="*/ 1964880 h 6858000"/>
              <a:gd name="connsiteX28" fmla="*/ 4780876 w 6223400"/>
              <a:gd name="connsiteY28" fmla="*/ 2085740 h 6858000"/>
              <a:gd name="connsiteX29" fmla="*/ 4721183 w 6223400"/>
              <a:gd name="connsiteY29" fmla="*/ 2249323 h 6858000"/>
              <a:gd name="connsiteX30" fmla="*/ 4696718 w 6223400"/>
              <a:gd name="connsiteY30" fmla="*/ 2602688 h 6858000"/>
              <a:gd name="connsiteX31" fmla="*/ 4688423 w 6223400"/>
              <a:gd name="connsiteY31" fmla="*/ 2721695 h 6858000"/>
              <a:gd name="connsiteX32" fmla="*/ 4668388 w 6223400"/>
              <a:gd name="connsiteY32" fmla="*/ 2840426 h 6858000"/>
              <a:gd name="connsiteX33" fmla="*/ 4695734 w 6223400"/>
              <a:gd name="connsiteY33" fmla="*/ 2936681 h 6858000"/>
              <a:gd name="connsiteX34" fmla="*/ 4673957 w 6223400"/>
              <a:gd name="connsiteY34" fmla="*/ 3075786 h 6858000"/>
              <a:gd name="connsiteX35" fmla="*/ 4672057 w 6223400"/>
              <a:gd name="connsiteY35" fmla="*/ 3182899 h 6858000"/>
              <a:gd name="connsiteX36" fmla="*/ 4684836 w 6223400"/>
              <a:gd name="connsiteY36" fmla="*/ 3210263 h 6858000"/>
              <a:gd name="connsiteX37" fmla="*/ 4684277 w 6223400"/>
              <a:gd name="connsiteY37" fmla="*/ 3214819 h 6858000"/>
              <a:gd name="connsiteX38" fmla="*/ 4679724 w 6223400"/>
              <a:gd name="connsiteY38" fmla="*/ 3215542 h 6858000"/>
              <a:gd name="connsiteX39" fmla="*/ 4677577 w 6223400"/>
              <a:gd name="connsiteY39" fmla="*/ 3227568 h 6858000"/>
              <a:gd name="connsiteX40" fmla="*/ 4679121 w 6223400"/>
              <a:gd name="connsiteY40" fmla="*/ 3243956 h 6858000"/>
              <a:gd name="connsiteX41" fmla="*/ 4675886 w 6223400"/>
              <a:gd name="connsiteY41" fmla="*/ 3258102 h 6858000"/>
              <a:gd name="connsiteX42" fmla="*/ 4666132 w 6223400"/>
              <a:gd name="connsiteY42" fmla="*/ 3289864 h 6858000"/>
              <a:gd name="connsiteX43" fmla="*/ 4665929 w 6223400"/>
              <a:gd name="connsiteY43" fmla="*/ 3300587 h 6858000"/>
              <a:gd name="connsiteX44" fmla="*/ 4662937 w 6223400"/>
              <a:gd name="connsiteY44" fmla="*/ 3311027 h 6858000"/>
              <a:gd name="connsiteX45" fmla="*/ 4660497 w 6223400"/>
              <a:gd name="connsiteY45" fmla="*/ 3311675 h 6858000"/>
              <a:gd name="connsiteX46" fmla="*/ 4654307 w 6223400"/>
              <a:gd name="connsiteY46" fmla="*/ 3305257 h 6858000"/>
              <a:gd name="connsiteX47" fmla="*/ 4651183 w 6223400"/>
              <a:gd name="connsiteY47" fmla="*/ 3460438 h 6858000"/>
              <a:gd name="connsiteX48" fmla="*/ 4668869 w 6223400"/>
              <a:gd name="connsiteY48" fmla="*/ 3559504 h 6858000"/>
              <a:gd name="connsiteX49" fmla="*/ 4706367 w 6223400"/>
              <a:gd name="connsiteY49" fmla="*/ 3636089 h 6858000"/>
              <a:gd name="connsiteX50" fmla="*/ 4732032 w 6223400"/>
              <a:gd name="connsiteY50" fmla="*/ 3768627 h 6858000"/>
              <a:gd name="connsiteX51" fmla="*/ 4848872 w 6223400"/>
              <a:gd name="connsiteY51" fmla="*/ 3937574 h 6858000"/>
              <a:gd name="connsiteX52" fmla="*/ 5119907 w 6223400"/>
              <a:gd name="connsiteY52" fmla="*/ 4321773 h 6858000"/>
              <a:gd name="connsiteX53" fmla="*/ 5170612 w 6223400"/>
              <a:gd name="connsiteY53" fmla="*/ 4529367 h 6858000"/>
              <a:gd name="connsiteX54" fmla="*/ 5245650 w 6223400"/>
              <a:gd name="connsiteY54" fmla="*/ 4634370 h 6858000"/>
              <a:gd name="connsiteX55" fmla="*/ 5265662 w 6223400"/>
              <a:gd name="connsiteY55" fmla="*/ 4708824 h 6858000"/>
              <a:gd name="connsiteX56" fmla="*/ 5305482 w 6223400"/>
              <a:gd name="connsiteY56" fmla="*/ 4824943 h 6858000"/>
              <a:gd name="connsiteX57" fmla="*/ 5341722 w 6223400"/>
              <a:gd name="connsiteY57" fmla="*/ 4867341 h 6858000"/>
              <a:gd name="connsiteX58" fmla="*/ 5391860 w 6223400"/>
              <a:gd name="connsiteY58" fmla="*/ 4969482 h 6858000"/>
              <a:gd name="connsiteX59" fmla="*/ 5443823 w 6223400"/>
              <a:gd name="connsiteY59" fmla="*/ 5045764 h 6858000"/>
              <a:gd name="connsiteX60" fmla="*/ 5698884 w 6223400"/>
              <a:gd name="connsiteY60" fmla="*/ 5240135 h 6858000"/>
              <a:gd name="connsiteX61" fmla="*/ 5802745 w 6223400"/>
              <a:gd name="connsiteY61" fmla="*/ 5405525 h 6858000"/>
              <a:gd name="connsiteX62" fmla="*/ 5896576 w 6223400"/>
              <a:gd name="connsiteY62" fmla="*/ 5514876 h 6858000"/>
              <a:gd name="connsiteX63" fmla="*/ 5905131 w 6223400"/>
              <a:gd name="connsiteY63" fmla="*/ 5543895 h 6858000"/>
              <a:gd name="connsiteX64" fmla="*/ 5919711 w 6223400"/>
              <a:gd name="connsiteY64" fmla="*/ 5592311 h 6858000"/>
              <a:gd name="connsiteX65" fmla="*/ 5921028 w 6223400"/>
              <a:gd name="connsiteY65" fmla="*/ 5636484 h 6858000"/>
              <a:gd name="connsiteX66" fmla="*/ 5937013 w 6223400"/>
              <a:gd name="connsiteY66" fmla="*/ 5673804 h 6858000"/>
              <a:gd name="connsiteX67" fmla="*/ 5953116 w 6223400"/>
              <a:gd name="connsiteY67" fmla="*/ 5672149 h 6858000"/>
              <a:gd name="connsiteX68" fmla="*/ 5966195 w 6223400"/>
              <a:gd name="connsiteY68" fmla="*/ 5715424 h 6858000"/>
              <a:gd name="connsiteX69" fmla="*/ 5984676 w 6223400"/>
              <a:gd name="connsiteY69" fmla="*/ 5782202 h 6858000"/>
              <a:gd name="connsiteX70" fmla="*/ 5991226 w 6223400"/>
              <a:gd name="connsiteY70" fmla="*/ 5790528 h 6858000"/>
              <a:gd name="connsiteX71" fmla="*/ 5983278 w 6223400"/>
              <a:gd name="connsiteY71" fmla="*/ 5805716 h 6858000"/>
              <a:gd name="connsiteX72" fmla="*/ 5983618 w 6223400"/>
              <a:gd name="connsiteY72" fmla="*/ 5862441 h 6858000"/>
              <a:gd name="connsiteX73" fmla="*/ 6015245 w 6223400"/>
              <a:gd name="connsiteY73" fmla="*/ 5963982 h 6858000"/>
              <a:gd name="connsiteX74" fmla="*/ 6027586 w 6223400"/>
              <a:gd name="connsiteY74" fmla="*/ 5986436 h 6858000"/>
              <a:gd name="connsiteX75" fmla="*/ 6049361 w 6223400"/>
              <a:gd name="connsiteY75" fmla="*/ 6034848 h 6858000"/>
              <a:gd name="connsiteX76" fmla="*/ 6070025 w 6223400"/>
              <a:gd name="connsiteY76" fmla="*/ 6064390 h 6858000"/>
              <a:gd name="connsiteX77" fmla="*/ 6066083 w 6223400"/>
              <a:gd name="connsiteY77" fmla="*/ 6074622 h 6858000"/>
              <a:gd name="connsiteX78" fmla="*/ 6068582 w 6223400"/>
              <a:gd name="connsiteY78" fmla="*/ 6095625 h 6858000"/>
              <a:gd name="connsiteX79" fmla="*/ 6098779 w 6223400"/>
              <a:gd name="connsiteY79" fmla="*/ 6194890 h 6858000"/>
              <a:gd name="connsiteX80" fmla="*/ 6109139 w 6223400"/>
              <a:gd name="connsiteY80" fmla="*/ 6211062 h 6858000"/>
              <a:gd name="connsiteX81" fmla="*/ 6145119 w 6223400"/>
              <a:gd name="connsiteY81" fmla="*/ 6303997 h 6858000"/>
              <a:gd name="connsiteX82" fmla="*/ 6165032 w 6223400"/>
              <a:gd name="connsiteY82" fmla="*/ 6461800 h 6858000"/>
              <a:gd name="connsiteX83" fmla="*/ 6210435 w 6223400"/>
              <a:gd name="connsiteY83" fmla="*/ 6633111 h 6858000"/>
              <a:gd name="connsiteX84" fmla="*/ 6219899 w 6223400"/>
              <a:gd name="connsiteY84" fmla="*/ 6838923 h 6858000"/>
              <a:gd name="connsiteX85" fmla="*/ 6216288 w 6223400"/>
              <a:gd name="connsiteY85" fmla="*/ 6858000 h 6858000"/>
              <a:gd name="connsiteX86" fmla="*/ 0 w 6223400"/>
              <a:gd name="connsiteY86" fmla="*/ 6858000 h 6858000"/>
              <a:gd name="connsiteX87" fmla="*/ 0 w 6223400"/>
              <a:gd name="connsiteY87" fmla="*/ 0 h 6858000"/>
              <a:gd name="connsiteX0" fmla="*/ 0 w 8933027"/>
              <a:gd name="connsiteY0" fmla="*/ 0 h 6858000"/>
              <a:gd name="connsiteX1" fmla="*/ 7370505 w 8933027"/>
              <a:gd name="connsiteY1" fmla="*/ 0 h 6858000"/>
              <a:gd name="connsiteX2" fmla="*/ 7385194 w 8933027"/>
              <a:gd name="connsiteY2" fmla="*/ 20728 h 6858000"/>
              <a:gd name="connsiteX3" fmla="*/ 7420196 w 8933027"/>
              <a:gd name="connsiteY3" fmla="*/ 83642 h 6858000"/>
              <a:gd name="connsiteX4" fmla="*/ 7452286 w 8933027"/>
              <a:gd name="connsiteY4" fmla="*/ 169139 h 6858000"/>
              <a:gd name="connsiteX5" fmla="*/ 7450557 w 8933027"/>
              <a:gd name="connsiteY5" fmla="*/ 339224 h 6858000"/>
              <a:gd name="connsiteX6" fmla="*/ 7449668 w 8933027"/>
              <a:gd name="connsiteY6" fmla="*/ 340080 h 6858000"/>
              <a:gd name="connsiteX7" fmla="*/ 7448490 w 8933027"/>
              <a:gd name="connsiteY7" fmla="*/ 351201 h 6858000"/>
              <a:gd name="connsiteX8" fmla="*/ 7441868 w 8933027"/>
              <a:gd name="connsiteY8" fmla="*/ 351407 h 6858000"/>
              <a:gd name="connsiteX9" fmla="*/ 7442554 w 8933027"/>
              <a:gd name="connsiteY9" fmla="*/ 353369 h 6858000"/>
              <a:gd name="connsiteX10" fmla="*/ 7445718 w 8933027"/>
              <a:gd name="connsiteY10" fmla="*/ 365928 h 6858000"/>
              <a:gd name="connsiteX11" fmla="*/ 7448649 w 8933027"/>
              <a:gd name="connsiteY11" fmla="*/ 371555 h 6858000"/>
              <a:gd name="connsiteX12" fmla="*/ 7447327 w 8933027"/>
              <a:gd name="connsiteY12" fmla="*/ 372314 h 6858000"/>
              <a:gd name="connsiteX13" fmla="*/ 7475969 w 8933027"/>
              <a:gd name="connsiteY13" fmla="*/ 533311 h 6858000"/>
              <a:gd name="connsiteX14" fmla="*/ 7486954 w 8933027"/>
              <a:gd name="connsiteY14" fmla="*/ 543960 h 6858000"/>
              <a:gd name="connsiteX15" fmla="*/ 7494656 w 8933027"/>
              <a:gd name="connsiteY15" fmla="*/ 557747 h 6858000"/>
              <a:gd name="connsiteX16" fmla="*/ 7494200 w 8933027"/>
              <a:gd name="connsiteY16" fmla="*/ 559975 h 6858000"/>
              <a:gd name="connsiteX17" fmla="*/ 7498992 w 8933027"/>
              <a:gd name="connsiteY17" fmla="*/ 577604 h 6858000"/>
              <a:gd name="connsiteX18" fmla="*/ 7502839 w 8933027"/>
              <a:gd name="connsiteY18" fmla="*/ 580389 h 6858000"/>
              <a:gd name="connsiteX19" fmla="*/ 7498631 w 8933027"/>
              <a:gd name="connsiteY19" fmla="*/ 709310 h 6858000"/>
              <a:gd name="connsiteX20" fmla="*/ 7519199 w 8933027"/>
              <a:gd name="connsiteY20" fmla="*/ 893538 h 6858000"/>
              <a:gd name="connsiteX21" fmla="*/ 7542624 w 8933027"/>
              <a:gd name="connsiteY21" fmla="*/ 1201806 h 6858000"/>
              <a:gd name="connsiteX22" fmla="*/ 7503249 w 8933027"/>
              <a:gd name="connsiteY22" fmla="*/ 1467065 h 6858000"/>
              <a:gd name="connsiteX23" fmla="*/ 7517714 w 8933027"/>
              <a:gd name="connsiteY23" fmla="*/ 1640574 h 6858000"/>
              <a:gd name="connsiteX24" fmla="*/ 7527917 w 8933027"/>
              <a:gd name="connsiteY24" fmla="*/ 1723113 h 6858000"/>
              <a:gd name="connsiteX25" fmla="*/ 7511657 w 8933027"/>
              <a:gd name="connsiteY25" fmla="*/ 1796477 h 6858000"/>
              <a:gd name="connsiteX26" fmla="*/ 7499021 w 8933027"/>
              <a:gd name="connsiteY26" fmla="*/ 1850084 h 6858000"/>
              <a:gd name="connsiteX27" fmla="*/ 7490968 w 8933027"/>
              <a:gd name="connsiteY27" fmla="*/ 1964880 h 6858000"/>
              <a:gd name="connsiteX28" fmla="*/ 7490503 w 8933027"/>
              <a:gd name="connsiteY28" fmla="*/ 2085740 h 6858000"/>
              <a:gd name="connsiteX29" fmla="*/ 7430810 w 8933027"/>
              <a:gd name="connsiteY29" fmla="*/ 2249323 h 6858000"/>
              <a:gd name="connsiteX30" fmla="*/ 7406345 w 8933027"/>
              <a:gd name="connsiteY30" fmla="*/ 2602688 h 6858000"/>
              <a:gd name="connsiteX31" fmla="*/ 7398050 w 8933027"/>
              <a:gd name="connsiteY31" fmla="*/ 2721695 h 6858000"/>
              <a:gd name="connsiteX32" fmla="*/ 7378015 w 8933027"/>
              <a:gd name="connsiteY32" fmla="*/ 2840426 h 6858000"/>
              <a:gd name="connsiteX33" fmla="*/ 7405361 w 8933027"/>
              <a:gd name="connsiteY33" fmla="*/ 2936681 h 6858000"/>
              <a:gd name="connsiteX34" fmla="*/ 7383584 w 8933027"/>
              <a:gd name="connsiteY34" fmla="*/ 3075786 h 6858000"/>
              <a:gd name="connsiteX35" fmla="*/ 7381684 w 8933027"/>
              <a:gd name="connsiteY35" fmla="*/ 3182899 h 6858000"/>
              <a:gd name="connsiteX36" fmla="*/ 7394463 w 8933027"/>
              <a:gd name="connsiteY36" fmla="*/ 3210263 h 6858000"/>
              <a:gd name="connsiteX37" fmla="*/ 7393904 w 8933027"/>
              <a:gd name="connsiteY37" fmla="*/ 3214819 h 6858000"/>
              <a:gd name="connsiteX38" fmla="*/ 7389351 w 8933027"/>
              <a:gd name="connsiteY38" fmla="*/ 3215542 h 6858000"/>
              <a:gd name="connsiteX39" fmla="*/ 7387204 w 8933027"/>
              <a:gd name="connsiteY39" fmla="*/ 3227568 h 6858000"/>
              <a:gd name="connsiteX40" fmla="*/ 7388748 w 8933027"/>
              <a:gd name="connsiteY40" fmla="*/ 3243956 h 6858000"/>
              <a:gd name="connsiteX41" fmla="*/ 7385513 w 8933027"/>
              <a:gd name="connsiteY41" fmla="*/ 3258102 h 6858000"/>
              <a:gd name="connsiteX42" fmla="*/ 7375759 w 8933027"/>
              <a:gd name="connsiteY42" fmla="*/ 3289864 h 6858000"/>
              <a:gd name="connsiteX43" fmla="*/ 7375556 w 8933027"/>
              <a:gd name="connsiteY43" fmla="*/ 3300587 h 6858000"/>
              <a:gd name="connsiteX44" fmla="*/ 7372564 w 8933027"/>
              <a:gd name="connsiteY44" fmla="*/ 3311027 h 6858000"/>
              <a:gd name="connsiteX45" fmla="*/ 7370124 w 8933027"/>
              <a:gd name="connsiteY45" fmla="*/ 3311675 h 6858000"/>
              <a:gd name="connsiteX46" fmla="*/ 7363934 w 8933027"/>
              <a:gd name="connsiteY46" fmla="*/ 3305257 h 6858000"/>
              <a:gd name="connsiteX47" fmla="*/ 7360810 w 8933027"/>
              <a:gd name="connsiteY47" fmla="*/ 3460438 h 6858000"/>
              <a:gd name="connsiteX48" fmla="*/ 7378496 w 8933027"/>
              <a:gd name="connsiteY48" fmla="*/ 3559504 h 6858000"/>
              <a:gd name="connsiteX49" fmla="*/ 7415994 w 8933027"/>
              <a:gd name="connsiteY49" fmla="*/ 3636089 h 6858000"/>
              <a:gd name="connsiteX50" fmla="*/ 7441659 w 8933027"/>
              <a:gd name="connsiteY50" fmla="*/ 3768627 h 6858000"/>
              <a:gd name="connsiteX51" fmla="*/ 7558499 w 8933027"/>
              <a:gd name="connsiteY51" fmla="*/ 3937574 h 6858000"/>
              <a:gd name="connsiteX52" fmla="*/ 7829534 w 8933027"/>
              <a:gd name="connsiteY52" fmla="*/ 4321773 h 6858000"/>
              <a:gd name="connsiteX53" fmla="*/ 7880239 w 8933027"/>
              <a:gd name="connsiteY53" fmla="*/ 4529367 h 6858000"/>
              <a:gd name="connsiteX54" fmla="*/ 7955277 w 8933027"/>
              <a:gd name="connsiteY54" fmla="*/ 4634370 h 6858000"/>
              <a:gd name="connsiteX55" fmla="*/ 7975289 w 8933027"/>
              <a:gd name="connsiteY55" fmla="*/ 4708824 h 6858000"/>
              <a:gd name="connsiteX56" fmla="*/ 8015109 w 8933027"/>
              <a:gd name="connsiteY56" fmla="*/ 4824943 h 6858000"/>
              <a:gd name="connsiteX57" fmla="*/ 8051349 w 8933027"/>
              <a:gd name="connsiteY57" fmla="*/ 4867341 h 6858000"/>
              <a:gd name="connsiteX58" fmla="*/ 8101487 w 8933027"/>
              <a:gd name="connsiteY58" fmla="*/ 4969482 h 6858000"/>
              <a:gd name="connsiteX59" fmla="*/ 8153450 w 8933027"/>
              <a:gd name="connsiteY59" fmla="*/ 5045764 h 6858000"/>
              <a:gd name="connsiteX60" fmla="*/ 8408511 w 8933027"/>
              <a:gd name="connsiteY60" fmla="*/ 5240135 h 6858000"/>
              <a:gd name="connsiteX61" fmla="*/ 8512372 w 8933027"/>
              <a:gd name="connsiteY61" fmla="*/ 5405525 h 6858000"/>
              <a:gd name="connsiteX62" fmla="*/ 8606203 w 8933027"/>
              <a:gd name="connsiteY62" fmla="*/ 5514876 h 6858000"/>
              <a:gd name="connsiteX63" fmla="*/ 8614758 w 8933027"/>
              <a:gd name="connsiteY63" fmla="*/ 5543895 h 6858000"/>
              <a:gd name="connsiteX64" fmla="*/ 8629338 w 8933027"/>
              <a:gd name="connsiteY64" fmla="*/ 5592311 h 6858000"/>
              <a:gd name="connsiteX65" fmla="*/ 8630655 w 8933027"/>
              <a:gd name="connsiteY65" fmla="*/ 5636484 h 6858000"/>
              <a:gd name="connsiteX66" fmla="*/ 8646640 w 8933027"/>
              <a:gd name="connsiteY66" fmla="*/ 5673804 h 6858000"/>
              <a:gd name="connsiteX67" fmla="*/ 8662743 w 8933027"/>
              <a:gd name="connsiteY67" fmla="*/ 5672149 h 6858000"/>
              <a:gd name="connsiteX68" fmla="*/ 8675822 w 8933027"/>
              <a:gd name="connsiteY68" fmla="*/ 5715424 h 6858000"/>
              <a:gd name="connsiteX69" fmla="*/ 8694303 w 8933027"/>
              <a:gd name="connsiteY69" fmla="*/ 5782202 h 6858000"/>
              <a:gd name="connsiteX70" fmla="*/ 8700853 w 8933027"/>
              <a:gd name="connsiteY70" fmla="*/ 5790528 h 6858000"/>
              <a:gd name="connsiteX71" fmla="*/ 8692905 w 8933027"/>
              <a:gd name="connsiteY71" fmla="*/ 5805716 h 6858000"/>
              <a:gd name="connsiteX72" fmla="*/ 8693245 w 8933027"/>
              <a:gd name="connsiteY72" fmla="*/ 5862441 h 6858000"/>
              <a:gd name="connsiteX73" fmla="*/ 8724872 w 8933027"/>
              <a:gd name="connsiteY73" fmla="*/ 5963982 h 6858000"/>
              <a:gd name="connsiteX74" fmla="*/ 8737213 w 8933027"/>
              <a:gd name="connsiteY74" fmla="*/ 5986436 h 6858000"/>
              <a:gd name="connsiteX75" fmla="*/ 8758988 w 8933027"/>
              <a:gd name="connsiteY75" fmla="*/ 6034848 h 6858000"/>
              <a:gd name="connsiteX76" fmla="*/ 8779652 w 8933027"/>
              <a:gd name="connsiteY76" fmla="*/ 6064390 h 6858000"/>
              <a:gd name="connsiteX77" fmla="*/ 8775710 w 8933027"/>
              <a:gd name="connsiteY77" fmla="*/ 6074622 h 6858000"/>
              <a:gd name="connsiteX78" fmla="*/ 8778209 w 8933027"/>
              <a:gd name="connsiteY78" fmla="*/ 6095625 h 6858000"/>
              <a:gd name="connsiteX79" fmla="*/ 8808406 w 8933027"/>
              <a:gd name="connsiteY79" fmla="*/ 6194890 h 6858000"/>
              <a:gd name="connsiteX80" fmla="*/ 8818766 w 8933027"/>
              <a:gd name="connsiteY80" fmla="*/ 6211062 h 6858000"/>
              <a:gd name="connsiteX81" fmla="*/ 8854746 w 8933027"/>
              <a:gd name="connsiteY81" fmla="*/ 6303997 h 6858000"/>
              <a:gd name="connsiteX82" fmla="*/ 8874659 w 8933027"/>
              <a:gd name="connsiteY82" fmla="*/ 6461800 h 6858000"/>
              <a:gd name="connsiteX83" fmla="*/ 8920062 w 8933027"/>
              <a:gd name="connsiteY83" fmla="*/ 6633111 h 6858000"/>
              <a:gd name="connsiteX84" fmla="*/ 8929526 w 8933027"/>
              <a:gd name="connsiteY84" fmla="*/ 6838923 h 6858000"/>
              <a:gd name="connsiteX85" fmla="*/ 8925915 w 8933027"/>
              <a:gd name="connsiteY85" fmla="*/ 6858000 h 6858000"/>
              <a:gd name="connsiteX86" fmla="*/ 2709627 w 8933027"/>
              <a:gd name="connsiteY86" fmla="*/ 6858000 h 6858000"/>
              <a:gd name="connsiteX87" fmla="*/ 0 w 8933027"/>
              <a:gd name="connsiteY87" fmla="*/ 0 h 6858000"/>
              <a:gd name="connsiteX0" fmla="*/ 0 w 8933027"/>
              <a:gd name="connsiteY0" fmla="*/ 0 h 6858000"/>
              <a:gd name="connsiteX1" fmla="*/ 7370505 w 8933027"/>
              <a:gd name="connsiteY1" fmla="*/ 0 h 6858000"/>
              <a:gd name="connsiteX2" fmla="*/ 7385194 w 8933027"/>
              <a:gd name="connsiteY2" fmla="*/ 20728 h 6858000"/>
              <a:gd name="connsiteX3" fmla="*/ 7420196 w 8933027"/>
              <a:gd name="connsiteY3" fmla="*/ 83642 h 6858000"/>
              <a:gd name="connsiteX4" fmla="*/ 7452286 w 8933027"/>
              <a:gd name="connsiteY4" fmla="*/ 169139 h 6858000"/>
              <a:gd name="connsiteX5" fmla="*/ 7450557 w 8933027"/>
              <a:gd name="connsiteY5" fmla="*/ 339224 h 6858000"/>
              <a:gd name="connsiteX6" fmla="*/ 7449668 w 8933027"/>
              <a:gd name="connsiteY6" fmla="*/ 340080 h 6858000"/>
              <a:gd name="connsiteX7" fmla="*/ 7448490 w 8933027"/>
              <a:gd name="connsiteY7" fmla="*/ 351201 h 6858000"/>
              <a:gd name="connsiteX8" fmla="*/ 7441868 w 8933027"/>
              <a:gd name="connsiteY8" fmla="*/ 351407 h 6858000"/>
              <a:gd name="connsiteX9" fmla="*/ 7442554 w 8933027"/>
              <a:gd name="connsiteY9" fmla="*/ 353369 h 6858000"/>
              <a:gd name="connsiteX10" fmla="*/ 7445718 w 8933027"/>
              <a:gd name="connsiteY10" fmla="*/ 365928 h 6858000"/>
              <a:gd name="connsiteX11" fmla="*/ 7448649 w 8933027"/>
              <a:gd name="connsiteY11" fmla="*/ 371555 h 6858000"/>
              <a:gd name="connsiteX12" fmla="*/ 7447327 w 8933027"/>
              <a:gd name="connsiteY12" fmla="*/ 372314 h 6858000"/>
              <a:gd name="connsiteX13" fmla="*/ 7475969 w 8933027"/>
              <a:gd name="connsiteY13" fmla="*/ 533311 h 6858000"/>
              <a:gd name="connsiteX14" fmla="*/ 7486954 w 8933027"/>
              <a:gd name="connsiteY14" fmla="*/ 543960 h 6858000"/>
              <a:gd name="connsiteX15" fmla="*/ 7494656 w 8933027"/>
              <a:gd name="connsiteY15" fmla="*/ 557747 h 6858000"/>
              <a:gd name="connsiteX16" fmla="*/ 7494200 w 8933027"/>
              <a:gd name="connsiteY16" fmla="*/ 559975 h 6858000"/>
              <a:gd name="connsiteX17" fmla="*/ 7498992 w 8933027"/>
              <a:gd name="connsiteY17" fmla="*/ 577604 h 6858000"/>
              <a:gd name="connsiteX18" fmla="*/ 7502839 w 8933027"/>
              <a:gd name="connsiteY18" fmla="*/ 580389 h 6858000"/>
              <a:gd name="connsiteX19" fmla="*/ 7498631 w 8933027"/>
              <a:gd name="connsiteY19" fmla="*/ 709310 h 6858000"/>
              <a:gd name="connsiteX20" fmla="*/ 7519199 w 8933027"/>
              <a:gd name="connsiteY20" fmla="*/ 893538 h 6858000"/>
              <a:gd name="connsiteX21" fmla="*/ 7542624 w 8933027"/>
              <a:gd name="connsiteY21" fmla="*/ 1201806 h 6858000"/>
              <a:gd name="connsiteX22" fmla="*/ 7503249 w 8933027"/>
              <a:gd name="connsiteY22" fmla="*/ 1467065 h 6858000"/>
              <a:gd name="connsiteX23" fmla="*/ 7517714 w 8933027"/>
              <a:gd name="connsiteY23" fmla="*/ 1640574 h 6858000"/>
              <a:gd name="connsiteX24" fmla="*/ 7527917 w 8933027"/>
              <a:gd name="connsiteY24" fmla="*/ 1723113 h 6858000"/>
              <a:gd name="connsiteX25" fmla="*/ 7511657 w 8933027"/>
              <a:gd name="connsiteY25" fmla="*/ 1796477 h 6858000"/>
              <a:gd name="connsiteX26" fmla="*/ 7499021 w 8933027"/>
              <a:gd name="connsiteY26" fmla="*/ 1850084 h 6858000"/>
              <a:gd name="connsiteX27" fmla="*/ 7490968 w 8933027"/>
              <a:gd name="connsiteY27" fmla="*/ 1964880 h 6858000"/>
              <a:gd name="connsiteX28" fmla="*/ 7490503 w 8933027"/>
              <a:gd name="connsiteY28" fmla="*/ 2085740 h 6858000"/>
              <a:gd name="connsiteX29" fmla="*/ 7430810 w 8933027"/>
              <a:gd name="connsiteY29" fmla="*/ 2249323 h 6858000"/>
              <a:gd name="connsiteX30" fmla="*/ 7406345 w 8933027"/>
              <a:gd name="connsiteY30" fmla="*/ 2602688 h 6858000"/>
              <a:gd name="connsiteX31" fmla="*/ 7398050 w 8933027"/>
              <a:gd name="connsiteY31" fmla="*/ 2721695 h 6858000"/>
              <a:gd name="connsiteX32" fmla="*/ 7378015 w 8933027"/>
              <a:gd name="connsiteY32" fmla="*/ 2840426 h 6858000"/>
              <a:gd name="connsiteX33" fmla="*/ 7405361 w 8933027"/>
              <a:gd name="connsiteY33" fmla="*/ 2936681 h 6858000"/>
              <a:gd name="connsiteX34" fmla="*/ 7383584 w 8933027"/>
              <a:gd name="connsiteY34" fmla="*/ 3075786 h 6858000"/>
              <a:gd name="connsiteX35" fmla="*/ 7381684 w 8933027"/>
              <a:gd name="connsiteY35" fmla="*/ 3182899 h 6858000"/>
              <a:gd name="connsiteX36" fmla="*/ 7394463 w 8933027"/>
              <a:gd name="connsiteY36" fmla="*/ 3210263 h 6858000"/>
              <a:gd name="connsiteX37" fmla="*/ 7393904 w 8933027"/>
              <a:gd name="connsiteY37" fmla="*/ 3214819 h 6858000"/>
              <a:gd name="connsiteX38" fmla="*/ 7389351 w 8933027"/>
              <a:gd name="connsiteY38" fmla="*/ 3215542 h 6858000"/>
              <a:gd name="connsiteX39" fmla="*/ 7387204 w 8933027"/>
              <a:gd name="connsiteY39" fmla="*/ 3227568 h 6858000"/>
              <a:gd name="connsiteX40" fmla="*/ 7388748 w 8933027"/>
              <a:gd name="connsiteY40" fmla="*/ 3243956 h 6858000"/>
              <a:gd name="connsiteX41" fmla="*/ 7385513 w 8933027"/>
              <a:gd name="connsiteY41" fmla="*/ 3258102 h 6858000"/>
              <a:gd name="connsiteX42" fmla="*/ 7375759 w 8933027"/>
              <a:gd name="connsiteY42" fmla="*/ 3289864 h 6858000"/>
              <a:gd name="connsiteX43" fmla="*/ 7375556 w 8933027"/>
              <a:gd name="connsiteY43" fmla="*/ 3300587 h 6858000"/>
              <a:gd name="connsiteX44" fmla="*/ 7372564 w 8933027"/>
              <a:gd name="connsiteY44" fmla="*/ 3311027 h 6858000"/>
              <a:gd name="connsiteX45" fmla="*/ 7370124 w 8933027"/>
              <a:gd name="connsiteY45" fmla="*/ 3311675 h 6858000"/>
              <a:gd name="connsiteX46" fmla="*/ 7363934 w 8933027"/>
              <a:gd name="connsiteY46" fmla="*/ 3305257 h 6858000"/>
              <a:gd name="connsiteX47" fmla="*/ 7360810 w 8933027"/>
              <a:gd name="connsiteY47" fmla="*/ 3460438 h 6858000"/>
              <a:gd name="connsiteX48" fmla="*/ 7378496 w 8933027"/>
              <a:gd name="connsiteY48" fmla="*/ 3559504 h 6858000"/>
              <a:gd name="connsiteX49" fmla="*/ 7415994 w 8933027"/>
              <a:gd name="connsiteY49" fmla="*/ 3636089 h 6858000"/>
              <a:gd name="connsiteX50" fmla="*/ 7441659 w 8933027"/>
              <a:gd name="connsiteY50" fmla="*/ 3768627 h 6858000"/>
              <a:gd name="connsiteX51" fmla="*/ 7558499 w 8933027"/>
              <a:gd name="connsiteY51" fmla="*/ 3937574 h 6858000"/>
              <a:gd name="connsiteX52" fmla="*/ 7829534 w 8933027"/>
              <a:gd name="connsiteY52" fmla="*/ 4321773 h 6858000"/>
              <a:gd name="connsiteX53" fmla="*/ 7880239 w 8933027"/>
              <a:gd name="connsiteY53" fmla="*/ 4529367 h 6858000"/>
              <a:gd name="connsiteX54" fmla="*/ 7955277 w 8933027"/>
              <a:gd name="connsiteY54" fmla="*/ 4634370 h 6858000"/>
              <a:gd name="connsiteX55" fmla="*/ 7975289 w 8933027"/>
              <a:gd name="connsiteY55" fmla="*/ 4708824 h 6858000"/>
              <a:gd name="connsiteX56" fmla="*/ 8015109 w 8933027"/>
              <a:gd name="connsiteY56" fmla="*/ 4824943 h 6858000"/>
              <a:gd name="connsiteX57" fmla="*/ 8051349 w 8933027"/>
              <a:gd name="connsiteY57" fmla="*/ 4867341 h 6858000"/>
              <a:gd name="connsiteX58" fmla="*/ 8101487 w 8933027"/>
              <a:gd name="connsiteY58" fmla="*/ 4969482 h 6858000"/>
              <a:gd name="connsiteX59" fmla="*/ 8153450 w 8933027"/>
              <a:gd name="connsiteY59" fmla="*/ 5045764 h 6858000"/>
              <a:gd name="connsiteX60" fmla="*/ 8408511 w 8933027"/>
              <a:gd name="connsiteY60" fmla="*/ 5240135 h 6858000"/>
              <a:gd name="connsiteX61" fmla="*/ 8512372 w 8933027"/>
              <a:gd name="connsiteY61" fmla="*/ 5405525 h 6858000"/>
              <a:gd name="connsiteX62" fmla="*/ 8606203 w 8933027"/>
              <a:gd name="connsiteY62" fmla="*/ 5514876 h 6858000"/>
              <a:gd name="connsiteX63" fmla="*/ 8614758 w 8933027"/>
              <a:gd name="connsiteY63" fmla="*/ 5543895 h 6858000"/>
              <a:gd name="connsiteX64" fmla="*/ 8629338 w 8933027"/>
              <a:gd name="connsiteY64" fmla="*/ 5592311 h 6858000"/>
              <a:gd name="connsiteX65" fmla="*/ 8630655 w 8933027"/>
              <a:gd name="connsiteY65" fmla="*/ 5636484 h 6858000"/>
              <a:gd name="connsiteX66" fmla="*/ 8646640 w 8933027"/>
              <a:gd name="connsiteY66" fmla="*/ 5673804 h 6858000"/>
              <a:gd name="connsiteX67" fmla="*/ 8662743 w 8933027"/>
              <a:gd name="connsiteY67" fmla="*/ 5672149 h 6858000"/>
              <a:gd name="connsiteX68" fmla="*/ 8675822 w 8933027"/>
              <a:gd name="connsiteY68" fmla="*/ 5715424 h 6858000"/>
              <a:gd name="connsiteX69" fmla="*/ 8694303 w 8933027"/>
              <a:gd name="connsiteY69" fmla="*/ 5782202 h 6858000"/>
              <a:gd name="connsiteX70" fmla="*/ 8700853 w 8933027"/>
              <a:gd name="connsiteY70" fmla="*/ 5790528 h 6858000"/>
              <a:gd name="connsiteX71" fmla="*/ 8692905 w 8933027"/>
              <a:gd name="connsiteY71" fmla="*/ 5805716 h 6858000"/>
              <a:gd name="connsiteX72" fmla="*/ 8693245 w 8933027"/>
              <a:gd name="connsiteY72" fmla="*/ 5862441 h 6858000"/>
              <a:gd name="connsiteX73" fmla="*/ 8724872 w 8933027"/>
              <a:gd name="connsiteY73" fmla="*/ 5963982 h 6858000"/>
              <a:gd name="connsiteX74" fmla="*/ 8737213 w 8933027"/>
              <a:gd name="connsiteY74" fmla="*/ 5986436 h 6858000"/>
              <a:gd name="connsiteX75" fmla="*/ 8758988 w 8933027"/>
              <a:gd name="connsiteY75" fmla="*/ 6034848 h 6858000"/>
              <a:gd name="connsiteX76" fmla="*/ 8779652 w 8933027"/>
              <a:gd name="connsiteY76" fmla="*/ 6064390 h 6858000"/>
              <a:gd name="connsiteX77" fmla="*/ 8775710 w 8933027"/>
              <a:gd name="connsiteY77" fmla="*/ 6074622 h 6858000"/>
              <a:gd name="connsiteX78" fmla="*/ 8778209 w 8933027"/>
              <a:gd name="connsiteY78" fmla="*/ 6095625 h 6858000"/>
              <a:gd name="connsiteX79" fmla="*/ 8808406 w 8933027"/>
              <a:gd name="connsiteY79" fmla="*/ 6194890 h 6858000"/>
              <a:gd name="connsiteX80" fmla="*/ 8818766 w 8933027"/>
              <a:gd name="connsiteY80" fmla="*/ 6211062 h 6858000"/>
              <a:gd name="connsiteX81" fmla="*/ 8854746 w 8933027"/>
              <a:gd name="connsiteY81" fmla="*/ 6303997 h 6858000"/>
              <a:gd name="connsiteX82" fmla="*/ 8874659 w 8933027"/>
              <a:gd name="connsiteY82" fmla="*/ 6461800 h 6858000"/>
              <a:gd name="connsiteX83" fmla="*/ 8920062 w 8933027"/>
              <a:gd name="connsiteY83" fmla="*/ 6633111 h 6858000"/>
              <a:gd name="connsiteX84" fmla="*/ 8929526 w 8933027"/>
              <a:gd name="connsiteY84" fmla="*/ 6838923 h 6858000"/>
              <a:gd name="connsiteX85" fmla="*/ 8925915 w 8933027"/>
              <a:gd name="connsiteY85" fmla="*/ 6858000 h 6858000"/>
              <a:gd name="connsiteX86" fmla="*/ 17482 w 8933027"/>
              <a:gd name="connsiteY86" fmla="*/ 6858000 h 6858000"/>
              <a:gd name="connsiteX87" fmla="*/ 0 w 8933027"/>
              <a:gd name="connsiteY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933027" h="6858000">
                <a:moveTo>
                  <a:pt x="0" y="0"/>
                </a:moveTo>
                <a:lnTo>
                  <a:pt x="7370505" y="0"/>
                </a:lnTo>
                <a:lnTo>
                  <a:pt x="7385194" y="20728"/>
                </a:lnTo>
                <a:cubicBezTo>
                  <a:pt x="7402773" y="44339"/>
                  <a:pt x="7417961" y="64883"/>
                  <a:pt x="7420196" y="83642"/>
                </a:cubicBezTo>
                <a:cubicBezTo>
                  <a:pt x="7422280" y="117476"/>
                  <a:pt x="7454219" y="144106"/>
                  <a:pt x="7452286" y="169139"/>
                </a:cubicBezTo>
                <a:cubicBezTo>
                  <a:pt x="7457346" y="211736"/>
                  <a:pt x="7450993" y="310734"/>
                  <a:pt x="7450557" y="339224"/>
                </a:cubicBezTo>
                <a:lnTo>
                  <a:pt x="7449668" y="340080"/>
                </a:lnTo>
                <a:cubicBezTo>
                  <a:pt x="7447955" y="342755"/>
                  <a:pt x="7447213" y="346165"/>
                  <a:pt x="7448490" y="351201"/>
                </a:cubicBezTo>
                <a:lnTo>
                  <a:pt x="7441868" y="351407"/>
                </a:lnTo>
                <a:lnTo>
                  <a:pt x="7442554" y="353369"/>
                </a:lnTo>
                <a:lnTo>
                  <a:pt x="7445718" y="365928"/>
                </a:lnTo>
                <a:lnTo>
                  <a:pt x="7448649" y="371555"/>
                </a:lnTo>
                <a:lnTo>
                  <a:pt x="7447327" y="372314"/>
                </a:lnTo>
                <a:lnTo>
                  <a:pt x="7475969" y="533311"/>
                </a:lnTo>
                <a:cubicBezTo>
                  <a:pt x="7480219" y="536002"/>
                  <a:pt x="7483822" y="539653"/>
                  <a:pt x="7486954" y="543960"/>
                </a:cubicBezTo>
                <a:lnTo>
                  <a:pt x="7494656" y="557747"/>
                </a:lnTo>
                <a:lnTo>
                  <a:pt x="7494200" y="559975"/>
                </a:lnTo>
                <a:cubicBezTo>
                  <a:pt x="7494399" y="569169"/>
                  <a:pt x="7496317" y="574295"/>
                  <a:pt x="7498992" y="577604"/>
                </a:cubicBezTo>
                <a:lnTo>
                  <a:pt x="7502839" y="580389"/>
                </a:lnTo>
                <a:lnTo>
                  <a:pt x="7498631" y="709310"/>
                </a:lnTo>
                <a:lnTo>
                  <a:pt x="7519199" y="893538"/>
                </a:lnTo>
                <a:cubicBezTo>
                  <a:pt x="7531428" y="1011120"/>
                  <a:pt x="7556607" y="1065772"/>
                  <a:pt x="7542624" y="1201806"/>
                </a:cubicBezTo>
                <a:cubicBezTo>
                  <a:pt x="7552207" y="1319428"/>
                  <a:pt x="7507401" y="1393937"/>
                  <a:pt x="7503249" y="1467065"/>
                </a:cubicBezTo>
                <a:cubicBezTo>
                  <a:pt x="7485097" y="1512995"/>
                  <a:pt x="7519386" y="1586651"/>
                  <a:pt x="7517714" y="1640574"/>
                </a:cubicBezTo>
                <a:cubicBezTo>
                  <a:pt x="7495224" y="1653111"/>
                  <a:pt x="7505128" y="1684799"/>
                  <a:pt x="7527917" y="1723113"/>
                </a:cubicBezTo>
                <a:lnTo>
                  <a:pt x="7511657" y="1796477"/>
                </a:lnTo>
                <a:lnTo>
                  <a:pt x="7499021" y="1850084"/>
                </a:lnTo>
                <a:cubicBezTo>
                  <a:pt x="7490676" y="1872031"/>
                  <a:pt x="7500956" y="1931725"/>
                  <a:pt x="7490968" y="1964880"/>
                </a:cubicBezTo>
                <a:cubicBezTo>
                  <a:pt x="7490812" y="1965995"/>
                  <a:pt x="7490658" y="2084625"/>
                  <a:pt x="7490503" y="2085740"/>
                </a:cubicBezTo>
                <a:lnTo>
                  <a:pt x="7430810" y="2249323"/>
                </a:lnTo>
                <a:lnTo>
                  <a:pt x="7406345" y="2602688"/>
                </a:lnTo>
                <a:lnTo>
                  <a:pt x="7398050" y="2721695"/>
                </a:lnTo>
                <a:cubicBezTo>
                  <a:pt x="7481955" y="2749031"/>
                  <a:pt x="7345522" y="2680888"/>
                  <a:pt x="7378015" y="2840426"/>
                </a:cubicBezTo>
                <a:cubicBezTo>
                  <a:pt x="7379182" y="2845853"/>
                  <a:pt x="7402916" y="2931843"/>
                  <a:pt x="7405361" y="2936681"/>
                </a:cubicBezTo>
                <a:cubicBezTo>
                  <a:pt x="7384268" y="2974434"/>
                  <a:pt x="7392612" y="3026657"/>
                  <a:pt x="7383584" y="3075786"/>
                </a:cubicBezTo>
                <a:cubicBezTo>
                  <a:pt x="7363774" y="3081799"/>
                  <a:pt x="7368888" y="3142123"/>
                  <a:pt x="7381684" y="3182899"/>
                </a:cubicBezTo>
                <a:lnTo>
                  <a:pt x="7394463" y="3210263"/>
                </a:lnTo>
                <a:cubicBezTo>
                  <a:pt x="7394276" y="3211782"/>
                  <a:pt x="7394090" y="3213300"/>
                  <a:pt x="7393904" y="3214819"/>
                </a:cubicBezTo>
                <a:lnTo>
                  <a:pt x="7389351" y="3215542"/>
                </a:lnTo>
                <a:cubicBezTo>
                  <a:pt x="7387912" y="3217970"/>
                  <a:pt x="7387289" y="3222216"/>
                  <a:pt x="7387204" y="3227568"/>
                </a:cubicBezTo>
                <a:lnTo>
                  <a:pt x="7388748" y="3243956"/>
                </a:lnTo>
                <a:lnTo>
                  <a:pt x="7385513" y="3258102"/>
                </a:lnTo>
                <a:lnTo>
                  <a:pt x="7375759" y="3289864"/>
                </a:lnTo>
                <a:cubicBezTo>
                  <a:pt x="7375692" y="3293438"/>
                  <a:pt x="7375624" y="3297013"/>
                  <a:pt x="7375556" y="3300587"/>
                </a:cubicBezTo>
                <a:lnTo>
                  <a:pt x="7372564" y="3311027"/>
                </a:lnTo>
                <a:lnTo>
                  <a:pt x="7370124" y="3311675"/>
                </a:lnTo>
                <a:cubicBezTo>
                  <a:pt x="7367912" y="3310995"/>
                  <a:pt x="7365753" y="3308959"/>
                  <a:pt x="7363934" y="3305257"/>
                </a:cubicBezTo>
                <a:cubicBezTo>
                  <a:pt x="7362893" y="3356984"/>
                  <a:pt x="7361852" y="3408711"/>
                  <a:pt x="7360810" y="3460438"/>
                </a:cubicBezTo>
                <a:cubicBezTo>
                  <a:pt x="7363237" y="3502813"/>
                  <a:pt x="7365625" y="3529005"/>
                  <a:pt x="7378496" y="3559504"/>
                </a:cubicBezTo>
                <a:cubicBezTo>
                  <a:pt x="7377656" y="3571528"/>
                  <a:pt x="7418762" y="3623425"/>
                  <a:pt x="7415994" y="3636089"/>
                </a:cubicBezTo>
                <a:lnTo>
                  <a:pt x="7441659" y="3768627"/>
                </a:lnTo>
                <a:cubicBezTo>
                  <a:pt x="7476056" y="3843140"/>
                  <a:pt x="7524102" y="3890357"/>
                  <a:pt x="7558499" y="3937574"/>
                </a:cubicBezTo>
                <a:cubicBezTo>
                  <a:pt x="7617458" y="4041138"/>
                  <a:pt x="7774773" y="4223141"/>
                  <a:pt x="7829534" y="4321773"/>
                </a:cubicBezTo>
                <a:cubicBezTo>
                  <a:pt x="7868162" y="4359757"/>
                  <a:pt x="7864209" y="4500344"/>
                  <a:pt x="7880239" y="4529367"/>
                </a:cubicBezTo>
                <a:cubicBezTo>
                  <a:pt x="7895131" y="4552733"/>
                  <a:pt x="7945113" y="4623843"/>
                  <a:pt x="7955277" y="4634370"/>
                </a:cubicBezTo>
                <a:cubicBezTo>
                  <a:pt x="7964560" y="4670293"/>
                  <a:pt x="7949419" y="4646267"/>
                  <a:pt x="7975289" y="4708824"/>
                </a:cubicBezTo>
                <a:cubicBezTo>
                  <a:pt x="8013068" y="4766386"/>
                  <a:pt x="7983592" y="4778042"/>
                  <a:pt x="8015109" y="4824943"/>
                </a:cubicBezTo>
                <a:cubicBezTo>
                  <a:pt x="8031830" y="4840173"/>
                  <a:pt x="8016187" y="4858648"/>
                  <a:pt x="8051349" y="4867341"/>
                </a:cubicBezTo>
                <a:cubicBezTo>
                  <a:pt x="8094622" y="4937507"/>
                  <a:pt x="8037179" y="4893932"/>
                  <a:pt x="8101487" y="4969482"/>
                </a:cubicBezTo>
                <a:cubicBezTo>
                  <a:pt x="8118958" y="5001965"/>
                  <a:pt x="8107113" y="5015232"/>
                  <a:pt x="8153450" y="5045764"/>
                </a:cubicBezTo>
                <a:cubicBezTo>
                  <a:pt x="8324157" y="5137485"/>
                  <a:pt x="8208425" y="5141070"/>
                  <a:pt x="8408511" y="5240135"/>
                </a:cubicBezTo>
                <a:cubicBezTo>
                  <a:pt x="8433618" y="5266486"/>
                  <a:pt x="8494100" y="5378281"/>
                  <a:pt x="8512372" y="5405525"/>
                </a:cubicBezTo>
                <a:cubicBezTo>
                  <a:pt x="8537813" y="5448477"/>
                  <a:pt x="8559324" y="5474489"/>
                  <a:pt x="8606203" y="5514876"/>
                </a:cubicBezTo>
                <a:cubicBezTo>
                  <a:pt x="8601687" y="5527558"/>
                  <a:pt x="8604972" y="5535017"/>
                  <a:pt x="8614758" y="5543895"/>
                </a:cubicBezTo>
                <a:cubicBezTo>
                  <a:pt x="8626551" y="5565259"/>
                  <a:pt x="8606532" y="5580170"/>
                  <a:pt x="8629338" y="5592311"/>
                </a:cubicBezTo>
                <a:cubicBezTo>
                  <a:pt x="8617020" y="5597261"/>
                  <a:pt x="8646512" y="5637341"/>
                  <a:pt x="8630655" y="5636484"/>
                </a:cubicBezTo>
                <a:cubicBezTo>
                  <a:pt x="8628541" y="5658882"/>
                  <a:pt x="8647577" y="5652569"/>
                  <a:pt x="8646640" y="5673804"/>
                </a:cubicBezTo>
                <a:cubicBezTo>
                  <a:pt x="8652875" y="5691444"/>
                  <a:pt x="8652977" y="5655102"/>
                  <a:pt x="8662743" y="5672149"/>
                </a:cubicBezTo>
                <a:cubicBezTo>
                  <a:pt x="8672725" y="5694425"/>
                  <a:pt x="8691589" y="5678045"/>
                  <a:pt x="8675822" y="5715424"/>
                </a:cubicBezTo>
                <a:cubicBezTo>
                  <a:pt x="8692999" y="5732923"/>
                  <a:pt x="8684354" y="5746645"/>
                  <a:pt x="8694303" y="5782202"/>
                </a:cubicBezTo>
                <a:lnTo>
                  <a:pt x="8700853" y="5790528"/>
                </a:lnTo>
                <a:lnTo>
                  <a:pt x="8692905" y="5805716"/>
                </a:lnTo>
                <a:cubicBezTo>
                  <a:pt x="8690227" y="5813674"/>
                  <a:pt x="8688769" y="5852178"/>
                  <a:pt x="8693245" y="5862441"/>
                </a:cubicBezTo>
                <a:cubicBezTo>
                  <a:pt x="8698573" y="5888817"/>
                  <a:pt x="8717695" y="5938362"/>
                  <a:pt x="8724872" y="5963982"/>
                </a:cubicBezTo>
                <a:cubicBezTo>
                  <a:pt x="8728953" y="5969779"/>
                  <a:pt x="8744458" y="5980189"/>
                  <a:pt x="8737213" y="5986436"/>
                </a:cubicBezTo>
                <a:cubicBezTo>
                  <a:pt x="8743180" y="6003558"/>
                  <a:pt x="8750508" y="6019820"/>
                  <a:pt x="8758988" y="6034848"/>
                </a:cubicBezTo>
                <a:lnTo>
                  <a:pt x="8779652" y="6064390"/>
                </a:lnTo>
                <a:lnTo>
                  <a:pt x="8775710" y="6074622"/>
                </a:lnTo>
                <a:cubicBezTo>
                  <a:pt x="8774211" y="6081158"/>
                  <a:pt x="8774325" y="6088101"/>
                  <a:pt x="8778209" y="6095625"/>
                </a:cubicBezTo>
                <a:cubicBezTo>
                  <a:pt x="8783659" y="6115669"/>
                  <a:pt x="8801646" y="6175652"/>
                  <a:pt x="8808406" y="6194890"/>
                </a:cubicBezTo>
                <a:cubicBezTo>
                  <a:pt x="8811736" y="6198965"/>
                  <a:pt x="8823709" y="6205339"/>
                  <a:pt x="8818766" y="6211062"/>
                </a:cubicBezTo>
                <a:lnTo>
                  <a:pt x="8854746" y="6303997"/>
                </a:lnTo>
                <a:cubicBezTo>
                  <a:pt x="8854976" y="6312932"/>
                  <a:pt x="8867760" y="6455656"/>
                  <a:pt x="8874659" y="6461800"/>
                </a:cubicBezTo>
                <a:lnTo>
                  <a:pt x="8920062" y="6633111"/>
                </a:lnTo>
                <a:cubicBezTo>
                  <a:pt x="8932513" y="6728569"/>
                  <a:pt x="8936700" y="6782713"/>
                  <a:pt x="8929526" y="6838923"/>
                </a:cubicBezTo>
                <a:lnTo>
                  <a:pt x="8925915" y="6858000"/>
                </a:lnTo>
                <a:lnTo>
                  <a:pt x="17482" y="6858000"/>
                </a:lnTo>
                <a:cubicBezTo>
                  <a:pt x="11655" y="4572000"/>
                  <a:pt x="5827" y="2286000"/>
                  <a:pt x="0"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D4030A-42A4-D341-A02C-CC05ABAD73C0}"/>
              </a:ext>
            </a:extLst>
          </p:cNvPr>
          <p:cNvSpPr>
            <a:spLocks noGrp="1"/>
          </p:cNvSpPr>
          <p:nvPr>
            <p:ph type="title"/>
          </p:nvPr>
        </p:nvSpPr>
        <p:spPr>
          <a:xfrm>
            <a:off x="723900" y="2703443"/>
            <a:ext cx="4523961" cy="3380604"/>
          </a:xfrm>
        </p:spPr>
        <p:txBody>
          <a:bodyPr anchor="b">
            <a:normAutofit/>
          </a:bodyPr>
          <a:lstStyle/>
          <a:p>
            <a:r>
              <a:rPr lang="en-US" dirty="0"/>
              <a:t>The interview</a:t>
            </a:r>
          </a:p>
        </p:txBody>
      </p:sp>
      <p:sp>
        <p:nvSpPr>
          <p:cNvPr id="3" name="Content Placeholder 2">
            <a:extLst>
              <a:ext uri="{FF2B5EF4-FFF2-40B4-BE49-F238E27FC236}">
                <a16:creationId xmlns:a16="http://schemas.microsoft.com/office/drawing/2014/main" id="{F38F7E57-F7A3-674C-A7FB-3B22EDD7B155}"/>
              </a:ext>
            </a:extLst>
          </p:cNvPr>
          <p:cNvSpPr>
            <a:spLocks noGrp="1"/>
          </p:cNvSpPr>
          <p:nvPr>
            <p:ph idx="1"/>
          </p:nvPr>
        </p:nvSpPr>
        <p:spPr>
          <a:xfrm>
            <a:off x="6096000" y="705224"/>
            <a:ext cx="4835856" cy="5549154"/>
          </a:xfrm>
        </p:spPr>
        <p:txBody>
          <a:bodyPr>
            <a:normAutofit lnSpcReduction="10000"/>
          </a:bodyPr>
          <a:lstStyle/>
          <a:p>
            <a:pPr>
              <a:lnSpc>
                <a:spcPct val="90000"/>
              </a:lnSpc>
            </a:pPr>
            <a:r>
              <a:rPr lang="en-US" sz="1600" dirty="0">
                <a:solidFill>
                  <a:srgbClr val="0070C0"/>
                </a:solidFill>
              </a:rPr>
              <a:t>Me:  ‘What are your concerns about coming out to the rest of your family?’</a:t>
            </a:r>
          </a:p>
          <a:p>
            <a:pPr>
              <a:lnSpc>
                <a:spcPct val="90000"/>
              </a:lnSpc>
            </a:pPr>
            <a:r>
              <a:rPr lang="en-US" sz="1600" i="1" dirty="0"/>
              <a:t>J:  “You know, I feel like they already know. Especially if they are on social media, but we haven’t had an actual conversation.  I feel like I will have to be quiet and behave a certain way so my ”gayness” doesn’t come out. Mostly with my grandparents and the older people in my family.”</a:t>
            </a:r>
          </a:p>
          <a:p>
            <a:pPr>
              <a:lnSpc>
                <a:spcPct val="90000"/>
              </a:lnSpc>
            </a:pPr>
            <a:r>
              <a:rPr lang="en-US" sz="1600" dirty="0">
                <a:solidFill>
                  <a:srgbClr val="0070C0"/>
                </a:solidFill>
              </a:rPr>
              <a:t>Me:  “Can you tell me about any particular problems you have faced because of discrimination based on your sexual orientation?”</a:t>
            </a:r>
          </a:p>
          <a:p>
            <a:pPr>
              <a:lnSpc>
                <a:spcPct val="90000"/>
              </a:lnSpc>
            </a:pPr>
            <a:r>
              <a:rPr lang="en-US" sz="1600" i="1" dirty="0"/>
              <a:t>J:  “Mainly just that I don’t have the same friends.  Like my male friends.  We don’t hang out anymore.  I was also bullied when I first came out.  Mostly at school.  But now the discrimination comes mostly from older people.  Like the time I went to Target dressed in drag with my red wig. I was posing in the toilet paper aisle for my Instagram.  Old people were shaking their heads and staring.  Some parents that had their kids with them covered their kids eyes and drug them away so they wouldn’t see me.  And there was another time when my friend’s band was playing at a local bar and she wanted me to come dressed in drag.  There were a lot of older (redneck) people there that were judging me.  I felt awkward and judged.”  </a:t>
            </a:r>
          </a:p>
        </p:txBody>
      </p:sp>
    </p:spTree>
    <p:extLst>
      <p:ext uri="{BB962C8B-B14F-4D97-AF65-F5344CB8AC3E}">
        <p14:creationId xmlns:p14="http://schemas.microsoft.com/office/powerpoint/2010/main" val="3418621570"/>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emplate>TC104033937[[fn=Vapor Trail]]</Template>
  <TotalTime>252</TotalTime>
  <Words>2664</Words>
  <Application>Microsoft Office PowerPoint</Application>
  <PresentationFormat>Widescreen</PresentationFormat>
  <Paragraphs>97</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ArchiveVTI</vt:lpstr>
      <vt:lpstr>Cultural immersion experience</vt:lpstr>
      <vt:lpstr>Exploring the coming out process and a "drag queen" lifestyle</vt:lpstr>
      <vt:lpstr>Important considerations:</vt:lpstr>
      <vt:lpstr>Facts and research</vt:lpstr>
      <vt:lpstr>More to know…</vt:lpstr>
      <vt:lpstr>My Interviewee</vt:lpstr>
      <vt:lpstr>Meet Julius</vt:lpstr>
      <vt:lpstr>The Interview</vt:lpstr>
      <vt:lpstr>The interview</vt:lpstr>
      <vt:lpstr>The interview</vt:lpstr>
      <vt:lpstr>The interview</vt:lpstr>
      <vt:lpstr>The interview</vt:lpstr>
      <vt:lpstr>The interview</vt:lpstr>
      <vt:lpstr>The Interview</vt:lpstr>
      <vt:lpstr>The Interview </vt:lpstr>
      <vt:lpstr>The Interview</vt:lpstr>
      <vt:lpstr>The experience </vt:lpstr>
      <vt:lpstr>The Experience</vt:lpstr>
      <vt:lpstr>The Experience</vt:lpstr>
      <vt:lpstr>The Experience</vt:lpstr>
      <vt:lpstr>JAM Puddin and her idol, biqtch puddin</vt:lpstr>
      <vt:lpstr>My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Connell, Ashley</cp:lastModifiedBy>
  <cp:revision>162</cp:revision>
  <dcterms:created xsi:type="dcterms:W3CDTF">2021-04-03T14:29:22Z</dcterms:created>
  <dcterms:modified xsi:type="dcterms:W3CDTF">2021-04-03T22:45:52Z</dcterms:modified>
</cp:coreProperties>
</file>