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93" r:id="rId1"/>
  </p:sldMasterIdLst>
  <p:notesMasterIdLst>
    <p:notesMasterId r:id="rId12"/>
  </p:notesMasterIdLst>
  <p:sldIdLst>
    <p:sldId id="256" r:id="rId2"/>
    <p:sldId id="257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</p:sldIdLst>
  <p:sldSz cx="12192000" cy="6858000"/>
  <p:notesSz cx="7010400" cy="9296400"/>
  <p:embeddedFontLs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Calibri Light" panose="020F0302020204030204" pitchFamily="34" charset="0"/>
      <p:regular r:id="rId17"/>
      <p:italic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D809C"/>
    <a:srgbClr val="0E2E58"/>
    <a:srgbClr val="2B1ED9"/>
    <a:srgbClr val="097EFF"/>
    <a:srgbClr val="1431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295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99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6591DF0-FB90-4BD2-808C-099C763E433F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D7F9E960-FB46-4C1F-82A5-E08020D41F70}">
      <dgm:prSet/>
      <dgm:spPr/>
      <dgm:t>
        <a:bodyPr/>
        <a:lstStyle/>
        <a:p>
          <a:r>
            <a:rPr lang="en-US"/>
            <a:t>Sustainable Dining – Programs and initiatives to support sustainable food systems and minimize food waste.</a:t>
          </a:r>
        </a:p>
      </dgm:t>
    </dgm:pt>
    <dgm:pt modelId="{2504FBBB-3CF7-478F-AD0F-CB22C051F610}" type="parTrans" cxnId="{CD66BBFB-0DDB-4912-8656-9718D8304432}">
      <dgm:prSet/>
      <dgm:spPr/>
      <dgm:t>
        <a:bodyPr/>
        <a:lstStyle/>
        <a:p>
          <a:endParaRPr lang="en-US"/>
        </a:p>
      </dgm:t>
    </dgm:pt>
    <dgm:pt modelId="{5F59E740-AEEC-40F3-AE87-08C90043BABE}" type="sibTrans" cxnId="{CD66BBFB-0DDB-4912-8656-9718D8304432}">
      <dgm:prSet/>
      <dgm:spPr/>
      <dgm:t>
        <a:bodyPr/>
        <a:lstStyle/>
        <a:p>
          <a:endParaRPr lang="en-US"/>
        </a:p>
      </dgm:t>
    </dgm:pt>
    <dgm:pt modelId="{7F7FAA4F-FDB1-45BB-B45F-FDA053B90CD7}">
      <dgm:prSet/>
      <dgm:spPr/>
      <dgm:t>
        <a:bodyPr/>
        <a:lstStyle/>
        <a:p>
          <a:r>
            <a:rPr lang="en-US"/>
            <a:t>Food and Beverage Purchasing – Food and beverage products are sustainably or ethically produced and/or plant-based.</a:t>
          </a:r>
        </a:p>
      </dgm:t>
    </dgm:pt>
    <dgm:pt modelId="{C7D1AC9D-5B80-4246-A813-5E044CA0477F}" type="parTrans" cxnId="{CE187E17-85D3-4216-9704-A3E7656A0F12}">
      <dgm:prSet/>
      <dgm:spPr/>
      <dgm:t>
        <a:bodyPr/>
        <a:lstStyle/>
        <a:p>
          <a:endParaRPr lang="en-US"/>
        </a:p>
      </dgm:t>
    </dgm:pt>
    <dgm:pt modelId="{D87651B1-78A4-4E6D-843F-9DEE8493C195}" type="sibTrans" cxnId="{CE187E17-85D3-4216-9704-A3E7656A0F12}">
      <dgm:prSet/>
      <dgm:spPr/>
      <dgm:t>
        <a:bodyPr/>
        <a:lstStyle/>
        <a:p>
          <a:endParaRPr lang="en-US"/>
        </a:p>
      </dgm:t>
    </dgm:pt>
    <dgm:pt modelId="{D49DFE31-1083-4C5E-AC5F-8D6D08B5079B}">
      <dgm:prSet/>
      <dgm:spPr/>
      <dgm:t>
        <a:bodyPr/>
        <a:lstStyle/>
        <a:p>
          <a:r>
            <a:rPr lang="en-US"/>
            <a:t>Outreach Materials and Publications – Produce outreach materials and/or publications that foster sustainability learning and knowledge.</a:t>
          </a:r>
        </a:p>
      </dgm:t>
    </dgm:pt>
    <dgm:pt modelId="{EDB68CB3-1E3B-413D-A2CF-8C1920CA8C3E}" type="parTrans" cxnId="{0D1392D5-5D74-4359-A031-D39E3E3ABAAC}">
      <dgm:prSet/>
      <dgm:spPr/>
      <dgm:t>
        <a:bodyPr/>
        <a:lstStyle/>
        <a:p>
          <a:endParaRPr lang="en-US"/>
        </a:p>
      </dgm:t>
    </dgm:pt>
    <dgm:pt modelId="{308DC5FC-FE12-4D05-8AB0-0FBC05A38860}" type="sibTrans" cxnId="{0D1392D5-5D74-4359-A031-D39E3E3ABAAC}">
      <dgm:prSet/>
      <dgm:spPr/>
      <dgm:t>
        <a:bodyPr/>
        <a:lstStyle/>
        <a:p>
          <a:endParaRPr lang="en-US"/>
        </a:p>
      </dgm:t>
    </dgm:pt>
    <dgm:pt modelId="{EC8A2C44-066B-422E-9D39-CAA54D3AEC09}">
      <dgm:prSet/>
      <dgm:spPr/>
      <dgm:t>
        <a:bodyPr/>
        <a:lstStyle/>
        <a:p>
          <a:r>
            <a:rPr lang="en-US"/>
            <a:t>Employee Educators Program – Administer peer to peer sustainability outreach and education programs for employees.</a:t>
          </a:r>
        </a:p>
      </dgm:t>
    </dgm:pt>
    <dgm:pt modelId="{30B91199-BDE7-4D9F-8270-31035E80E4B1}" type="parTrans" cxnId="{6C798BCE-5B66-4911-BF10-51799BB8FF19}">
      <dgm:prSet/>
      <dgm:spPr/>
      <dgm:t>
        <a:bodyPr/>
        <a:lstStyle/>
        <a:p>
          <a:endParaRPr lang="en-US"/>
        </a:p>
      </dgm:t>
    </dgm:pt>
    <dgm:pt modelId="{C389B7B0-AA85-48FB-B297-C847C587FC9C}" type="sibTrans" cxnId="{6C798BCE-5B66-4911-BF10-51799BB8FF19}">
      <dgm:prSet/>
      <dgm:spPr/>
      <dgm:t>
        <a:bodyPr/>
        <a:lstStyle/>
        <a:p>
          <a:endParaRPr lang="en-US"/>
        </a:p>
      </dgm:t>
    </dgm:pt>
    <dgm:pt modelId="{B1C658DD-483F-48B2-8A94-BE31BDDBEEB5}">
      <dgm:prSet/>
      <dgm:spPr/>
      <dgm:t>
        <a:bodyPr/>
        <a:lstStyle/>
        <a:p>
          <a:r>
            <a:rPr lang="en-US"/>
            <a:t>Support Sustainability Research – Have programs to encourage and/or support sustainability research.</a:t>
          </a:r>
        </a:p>
      </dgm:t>
    </dgm:pt>
    <dgm:pt modelId="{4FD0B61C-038C-4968-9596-80C4E8B0146C}" type="parTrans" cxnId="{CDF4701B-369B-49D8-A208-E0FD1386E0EC}">
      <dgm:prSet/>
      <dgm:spPr/>
      <dgm:t>
        <a:bodyPr/>
        <a:lstStyle/>
        <a:p>
          <a:endParaRPr lang="en-US"/>
        </a:p>
      </dgm:t>
    </dgm:pt>
    <dgm:pt modelId="{3BCF4CFD-A187-44FF-879E-C0BCB882EBC6}" type="sibTrans" cxnId="{CDF4701B-369B-49D8-A208-E0FD1386E0EC}">
      <dgm:prSet/>
      <dgm:spPr/>
      <dgm:t>
        <a:bodyPr/>
        <a:lstStyle/>
        <a:p>
          <a:endParaRPr lang="en-US"/>
        </a:p>
      </dgm:t>
    </dgm:pt>
    <dgm:pt modelId="{3211A766-22E8-4F39-887D-D30108B72DD6}" type="pres">
      <dgm:prSet presAssocID="{16591DF0-FB90-4BD2-808C-099C763E433F}" presName="linear" presStyleCnt="0">
        <dgm:presLayoutVars>
          <dgm:animLvl val="lvl"/>
          <dgm:resizeHandles val="exact"/>
        </dgm:presLayoutVars>
      </dgm:prSet>
      <dgm:spPr/>
    </dgm:pt>
    <dgm:pt modelId="{0D192493-302B-46D8-8F12-BEAAEA9C429A}" type="pres">
      <dgm:prSet presAssocID="{D7F9E960-FB46-4C1F-82A5-E08020D41F70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F367DEBE-9BD1-44EF-BE6A-3DAB8A959021}" type="pres">
      <dgm:prSet presAssocID="{5F59E740-AEEC-40F3-AE87-08C90043BABE}" presName="spacer" presStyleCnt="0"/>
      <dgm:spPr/>
    </dgm:pt>
    <dgm:pt modelId="{71A85852-50AF-4309-B862-7415CA565194}" type="pres">
      <dgm:prSet presAssocID="{7F7FAA4F-FDB1-45BB-B45F-FDA053B90CD7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B78D90BE-C584-43BF-B545-F3E1A12FC94A}" type="pres">
      <dgm:prSet presAssocID="{D87651B1-78A4-4E6D-843F-9DEE8493C195}" presName="spacer" presStyleCnt="0"/>
      <dgm:spPr/>
    </dgm:pt>
    <dgm:pt modelId="{0514C473-261E-4EFE-BF78-1522525B7120}" type="pres">
      <dgm:prSet presAssocID="{D49DFE31-1083-4C5E-AC5F-8D6D08B5079B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EB8D1F87-8413-4BDB-94E2-20A6099E118D}" type="pres">
      <dgm:prSet presAssocID="{308DC5FC-FE12-4D05-8AB0-0FBC05A38860}" presName="spacer" presStyleCnt="0"/>
      <dgm:spPr/>
    </dgm:pt>
    <dgm:pt modelId="{C41FE139-A117-4697-A8FB-609C663AB054}" type="pres">
      <dgm:prSet presAssocID="{EC8A2C44-066B-422E-9D39-CAA54D3AEC09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C352B01C-E2D0-4309-AC97-673DA2AEFBCF}" type="pres">
      <dgm:prSet presAssocID="{C389B7B0-AA85-48FB-B297-C847C587FC9C}" presName="spacer" presStyleCnt="0"/>
      <dgm:spPr/>
    </dgm:pt>
    <dgm:pt modelId="{973AA634-62B8-4E57-9B86-FDD8E396E2F8}" type="pres">
      <dgm:prSet presAssocID="{B1C658DD-483F-48B2-8A94-BE31BDDBEEB5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CE187E17-85D3-4216-9704-A3E7656A0F12}" srcId="{16591DF0-FB90-4BD2-808C-099C763E433F}" destId="{7F7FAA4F-FDB1-45BB-B45F-FDA053B90CD7}" srcOrd="1" destOrd="0" parTransId="{C7D1AC9D-5B80-4246-A813-5E044CA0477F}" sibTransId="{D87651B1-78A4-4E6D-843F-9DEE8493C195}"/>
    <dgm:cxn modelId="{CDF4701B-369B-49D8-A208-E0FD1386E0EC}" srcId="{16591DF0-FB90-4BD2-808C-099C763E433F}" destId="{B1C658DD-483F-48B2-8A94-BE31BDDBEEB5}" srcOrd="4" destOrd="0" parTransId="{4FD0B61C-038C-4968-9596-80C4E8B0146C}" sibTransId="{3BCF4CFD-A187-44FF-879E-C0BCB882EBC6}"/>
    <dgm:cxn modelId="{066F1B1D-4539-428B-8E50-4AEE46B30196}" type="presOf" srcId="{7F7FAA4F-FDB1-45BB-B45F-FDA053B90CD7}" destId="{71A85852-50AF-4309-B862-7415CA565194}" srcOrd="0" destOrd="0" presId="urn:microsoft.com/office/officeart/2005/8/layout/vList2"/>
    <dgm:cxn modelId="{450D0C38-FBD7-49D9-972F-0887053B02EF}" type="presOf" srcId="{D7F9E960-FB46-4C1F-82A5-E08020D41F70}" destId="{0D192493-302B-46D8-8F12-BEAAEA9C429A}" srcOrd="0" destOrd="0" presId="urn:microsoft.com/office/officeart/2005/8/layout/vList2"/>
    <dgm:cxn modelId="{4CCC8783-86F8-45FE-A923-745938843524}" type="presOf" srcId="{B1C658DD-483F-48B2-8A94-BE31BDDBEEB5}" destId="{973AA634-62B8-4E57-9B86-FDD8E396E2F8}" srcOrd="0" destOrd="0" presId="urn:microsoft.com/office/officeart/2005/8/layout/vList2"/>
    <dgm:cxn modelId="{6083FABA-1957-4A56-B084-5418DC07C7F8}" type="presOf" srcId="{EC8A2C44-066B-422E-9D39-CAA54D3AEC09}" destId="{C41FE139-A117-4697-A8FB-609C663AB054}" srcOrd="0" destOrd="0" presId="urn:microsoft.com/office/officeart/2005/8/layout/vList2"/>
    <dgm:cxn modelId="{6C798BCE-5B66-4911-BF10-51799BB8FF19}" srcId="{16591DF0-FB90-4BD2-808C-099C763E433F}" destId="{EC8A2C44-066B-422E-9D39-CAA54D3AEC09}" srcOrd="3" destOrd="0" parTransId="{30B91199-BDE7-4D9F-8270-31035E80E4B1}" sibTransId="{C389B7B0-AA85-48FB-B297-C847C587FC9C}"/>
    <dgm:cxn modelId="{0D1392D5-5D74-4359-A031-D39E3E3ABAAC}" srcId="{16591DF0-FB90-4BD2-808C-099C763E433F}" destId="{D49DFE31-1083-4C5E-AC5F-8D6D08B5079B}" srcOrd="2" destOrd="0" parTransId="{EDB68CB3-1E3B-413D-A2CF-8C1920CA8C3E}" sibTransId="{308DC5FC-FE12-4D05-8AB0-0FBC05A38860}"/>
    <dgm:cxn modelId="{C1ECE7F0-0643-4977-BF9A-4D9B4C08DB88}" type="presOf" srcId="{D49DFE31-1083-4C5E-AC5F-8D6D08B5079B}" destId="{0514C473-261E-4EFE-BF78-1522525B7120}" srcOrd="0" destOrd="0" presId="urn:microsoft.com/office/officeart/2005/8/layout/vList2"/>
    <dgm:cxn modelId="{BCF265F6-29CD-4B67-932B-301492BE5A7A}" type="presOf" srcId="{16591DF0-FB90-4BD2-808C-099C763E433F}" destId="{3211A766-22E8-4F39-887D-D30108B72DD6}" srcOrd="0" destOrd="0" presId="urn:microsoft.com/office/officeart/2005/8/layout/vList2"/>
    <dgm:cxn modelId="{CD66BBFB-0DDB-4912-8656-9718D8304432}" srcId="{16591DF0-FB90-4BD2-808C-099C763E433F}" destId="{D7F9E960-FB46-4C1F-82A5-E08020D41F70}" srcOrd="0" destOrd="0" parTransId="{2504FBBB-3CF7-478F-AD0F-CB22C051F610}" sibTransId="{5F59E740-AEEC-40F3-AE87-08C90043BABE}"/>
    <dgm:cxn modelId="{98AE1577-A4C7-47D8-AE36-8212B243F9E5}" type="presParOf" srcId="{3211A766-22E8-4F39-887D-D30108B72DD6}" destId="{0D192493-302B-46D8-8F12-BEAAEA9C429A}" srcOrd="0" destOrd="0" presId="urn:microsoft.com/office/officeart/2005/8/layout/vList2"/>
    <dgm:cxn modelId="{842B27D5-8CD0-49F2-8E32-8A11A94C0025}" type="presParOf" srcId="{3211A766-22E8-4F39-887D-D30108B72DD6}" destId="{F367DEBE-9BD1-44EF-BE6A-3DAB8A959021}" srcOrd="1" destOrd="0" presId="urn:microsoft.com/office/officeart/2005/8/layout/vList2"/>
    <dgm:cxn modelId="{96F04A59-7AD0-4C22-A535-8B49F06D377C}" type="presParOf" srcId="{3211A766-22E8-4F39-887D-D30108B72DD6}" destId="{71A85852-50AF-4309-B862-7415CA565194}" srcOrd="2" destOrd="0" presId="urn:microsoft.com/office/officeart/2005/8/layout/vList2"/>
    <dgm:cxn modelId="{5CCA4B9E-B3B1-4E70-91BD-DF616D513832}" type="presParOf" srcId="{3211A766-22E8-4F39-887D-D30108B72DD6}" destId="{B78D90BE-C584-43BF-B545-F3E1A12FC94A}" srcOrd="3" destOrd="0" presId="urn:microsoft.com/office/officeart/2005/8/layout/vList2"/>
    <dgm:cxn modelId="{201C4517-55FD-497A-BDAD-D54343C40380}" type="presParOf" srcId="{3211A766-22E8-4F39-887D-D30108B72DD6}" destId="{0514C473-261E-4EFE-BF78-1522525B7120}" srcOrd="4" destOrd="0" presId="urn:microsoft.com/office/officeart/2005/8/layout/vList2"/>
    <dgm:cxn modelId="{79ED7B5D-1003-4A77-B0DC-FCCDB4CD597F}" type="presParOf" srcId="{3211A766-22E8-4F39-887D-D30108B72DD6}" destId="{EB8D1F87-8413-4BDB-94E2-20A6099E118D}" srcOrd="5" destOrd="0" presId="urn:microsoft.com/office/officeart/2005/8/layout/vList2"/>
    <dgm:cxn modelId="{521CE7B7-FC0F-4A4A-BBB5-4A4451FFEF16}" type="presParOf" srcId="{3211A766-22E8-4F39-887D-D30108B72DD6}" destId="{C41FE139-A117-4697-A8FB-609C663AB054}" srcOrd="6" destOrd="0" presId="urn:microsoft.com/office/officeart/2005/8/layout/vList2"/>
    <dgm:cxn modelId="{8D6E50CD-16FB-4AA5-9FB8-4A199A365E0C}" type="presParOf" srcId="{3211A766-22E8-4F39-887D-D30108B72DD6}" destId="{C352B01C-E2D0-4309-AC97-673DA2AEFBCF}" srcOrd="7" destOrd="0" presId="urn:microsoft.com/office/officeart/2005/8/layout/vList2"/>
    <dgm:cxn modelId="{DA1086CF-573E-4DE9-BBB0-A8251F66356A}" type="presParOf" srcId="{3211A766-22E8-4F39-887D-D30108B72DD6}" destId="{973AA634-62B8-4E57-9B86-FDD8E396E2F8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192493-302B-46D8-8F12-BEAAEA9C429A}">
      <dsp:nvSpPr>
        <dsp:cNvPr id="0" name=""/>
        <dsp:cNvSpPr/>
      </dsp:nvSpPr>
      <dsp:spPr>
        <a:xfrm>
          <a:off x="0" y="20569"/>
          <a:ext cx="10515600" cy="8751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Sustainable Dining – Programs and initiatives to support sustainable food systems and minimize food waste.</a:t>
          </a:r>
        </a:p>
      </dsp:txBody>
      <dsp:txXfrm>
        <a:off x="42722" y="63291"/>
        <a:ext cx="10430156" cy="789716"/>
      </dsp:txXfrm>
    </dsp:sp>
    <dsp:sp modelId="{71A85852-50AF-4309-B862-7415CA565194}">
      <dsp:nvSpPr>
        <dsp:cNvPr id="0" name=""/>
        <dsp:cNvSpPr/>
      </dsp:nvSpPr>
      <dsp:spPr>
        <a:xfrm>
          <a:off x="0" y="959089"/>
          <a:ext cx="10515600" cy="8751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Food and Beverage Purchasing – Food and beverage products are sustainably or ethically produced and/or plant-based.</a:t>
          </a:r>
        </a:p>
      </dsp:txBody>
      <dsp:txXfrm>
        <a:off x="42722" y="1001811"/>
        <a:ext cx="10430156" cy="789716"/>
      </dsp:txXfrm>
    </dsp:sp>
    <dsp:sp modelId="{0514C473-261E-4EFE-BF78-1522525B7120}">
      <dsp:nvSpPr>
        <dsp:cNvPr id="0" name=""/>
        <dsp:cNvSpPr/>
      </dsp:nvSpPr>
      <dsp:spPr>
        <a:xfrm>
          <a:off x="0" y="1897610"/>
          <a:ext cx="10515600" cy="8751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Outreach Materials and Publications – Produce outreach materials and/or publications that foster sustainability learning and knowledge.</a:t>
          </a:r>
        </a:p>
      </dsp:txBody>
      <dsp:txXfrm>
        <a:off x="42722" y="1940332"/>
        <a:ext cx="10430156" cy="789716"/>
      </dsp:txXfrm>
    </dsp:sp>
    <dsp:sp modelId="{C41FE139-A117-4697-A8FB-609C663AB054}">
      <dsp:nvSpPr>
        <dsp:cNvPr id="0" name=""/>
        <dsp:cNvSpPr/>
      </dsp:nvSpPr>
      <dsp:spPr>
        <a:xfrm>
          <a:off x="0" y="2836130"/>
          <a:ext cx="10515600" cy="8751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Employee Educators Program – Administer peer to peer sustainability outreach and education programs for employees.</a:t>
          </a:r>
        </a:p>
      </dsp:txBody>
      <dsp:txXfrm>
        <a:off x="42722" y="2878852"/>
        <a:ext cx="10430156" cy="789716"/>
      </dsp:txXfrm>
    </dsp:sp>
    <dsp:sp modelId="{973AA634-62B8-4E57-9B86-FDD8E396E2F8}">
      <dsp:nvSpPr>
        <dsp:cNvPr id="0" name=""/>
        <dsp:cNvSpPr/>
      </dsp:nvSpPr>
      <dsp:spPr>
        <a:xfrm>
          <a:off x="0" y="3774650"/>
          <a:ext cx="10515600" cy="8751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Support Sustainability Research – Have programs to encourage and/or support sustainability research.</a:t>
          </a:r>
        </a:p>
      </dsp:txBody>
      <dsp:txXfrm>
        <a:off x="42722" y="3817372"/>
        <a:ext cx="10430156" cy="78971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215D0EF0-EF77-4F0C-901B-C6BF2CBBB7C6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EFB999E8-F068-4905-8B7D-FF563FB05E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6001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B999E8-F068-4905-8B7D-FF563FB05EE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4302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B999E8-F068-4905-8B7D-FF563FB05EE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1716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B999E8-F068-4905-8B7D-FF563FB05EE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2807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B999E8-F068-4905-8B7D-FF563FB05EE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8893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B999E8-F068-4905-8B7D-FF563FB05EE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5904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B999E8-F068-4905-8B7D-FF563FB05EE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9022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B999E8-F068-4905-8B7D-FF563FB05EE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1122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B999E8-F068-4905-8B7D-FF563FB05EE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3728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B999E8-F068-4905-8B7D-FF563FB05EE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1544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B999E8-F068-4905-8B7D-FF563FB05EE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7791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emf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emf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emf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emf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emf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3C2F9-C76C-46A3-A50B-306605AB8B18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7B843-236F-4701-AAA1-881D99B3B2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2880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3C2F9-C76C-46A3-A50B-306605AB8B18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7B843-236F-4701-AAA1-881D99B3B2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5527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3C2F9-C76C-46A3-A50B-306605AB8B18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7B843-236F-4701-AAA1-881D99B3B2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0177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resenta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08D4177-4657-1A4E-A921-DE8A62DA01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9CD6553-ECE3-40CA-B942-299F8AE1563A}"/>
              </a:ext>
            </a:extLst>
          </p:cNvPr>
          <p:cNvSpPr/>
          <p:nvPr userDrawn="1"/>
        </p:nvSpPr>
        <p:spPr>
          <a:xfrm>
            <a:off x="0" y="5487686"/>
            <a:ext cx="12188952" cy="137288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ysClr val="windowText" lastClr="00000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7374874-739E-4FF2-A7F3-3773401359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" t="7018"/>
          <a:stretch/>
        </p:blipFill>
        <p:spPr>
          <a:xfrm>
            <a:off x="4754880" y="5487686"/>
            <a:ext cx="2687841" cy="127534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1FE68F1-7434-4606-8714-62B4CE9435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18322" t="4" b="-4"/>
          <a:stretch/>
        </p:blipFill>
        <p:spPr>
          <a:xfrm flipV="1">
            <a:off x="-3049" y="6151268"/>
            <a:ext cx="4645378" cy="4571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5236E0C-4FEA-47A6-A298-3452F395A0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4" r="18322" b="-4"/>
          <a:stretch/>
        </p:blipFill>
        <p:spPr>
          <a:xfrm flipV="1">
            <a:off x="7543573" y="6156605"/>
            <a:ext cx="4645378" cy="45719"/>
          </a:xfrm>
          <a:prstGeom prst="rect">
            <a:avLst/>
          </a:prstGeom>
        </p:spPr>
      </p:pic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5B8387B4-4677-0648-895D-3D74086786E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43869" y="2645886"/>
            <a:ext cx="7901213" cy="631340"/>
          </a:xfrm>
        </p:spPr>
        <p:txBody>
          <a:bodyPr>
            <a:noAutofit/>
          </a:bodyPr>
          <a:lstStyle>
            <a:lvl1pPr marL="0" indent="0" algn="ctr">
              <a:buNone/>
              <a:defRPr sz="5400" b="0" baseline="0">
                <a:solidFill>
                  <a:srgbClr val="0E2E58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b="1" dirty="0"/>
              <a:t>Presentation Title</a:t>
            </a:r>
            <a:endParaRPr lang="en-US" dirty="0"/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CF0CE68A-E1C4-1145-A5AA-5D580F62FDC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70375" y="3429000"/>
            <a:ext cx="3679825" cy="657225"/>
          </a:xfrm>
        </p:spPr>
        <p:txBody>
          <a:bodyPr>
            <a:normAutofit/>
          </a:bodyPr>
          <a:lstStyle>
            <a:lvl1pPr marL="0" indent="0" algn="ctr">
              <a:buNone/>
              <a:defRPr sz="2400" i="1">
                <a:solidFill>
                  <a:srgbClr val="0E2E58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THIS IS A SUBHEAD</a:t>
            </a:r>
          </a:p>
        </p:txBody>
      </p:sp>
    </p:spTree>
    <p:extLst>
      <p:ext uri="{BB962C8B-B14F-4D97-AF65-F5344CB8AC3E}">
        <p14:creationId xmlns:p14="http://schemas.microsoft.com/office/powerpoint/2010/main" val="41424573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resenta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4A804A0-1676-3C49-A32B-21DA7EDE2A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46B68A9A-A833-4ACB-8D44-8D5319773AE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43869" y="2645886"/>
            <a:ext cx="7901213" cy="631340"/>
          </a:xfrm>
        </p:spPr>
        <p:txBody>
          <a:bodyPr>
            <a:noAutofit/>
          </a:bodyPr>
          <a:lstStyle>
            <a:lvl1pPr marL="0" indent="0" algn="ctr">
              <a:buNone/>
              <a:defRPr sz="5400" b="0" baseline="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b="1" dirty="0"/>
              <a:t>Presentation Title</a:t>
            </a:r>
            <a:endParaRPr lang="en-US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6CFF2D0E-777B-4CB9-8108-B84D955D3BE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70375" y="3429000"/>
            <a:ext cx="3679825" cy="657225"/>
          </a:xfrm>
        </p:spPr>
        <p:txBody>
          <a:bodyPr>
            <a:normAutofit/>
          </a:bodyPr>
          <a:lstStyle>
            <a:lvl1pPr marL="0" indent="0" algn="ctr">
              <a:buNone/>
              <a:defRPr sz="2400" i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THIS IS A SUBHEAD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5BFD18A-AB7C-7747-B042-1E242B375525}"/>
              </a:ext>
            </a:extLst>
          </p:cNvPr>
          <p:cNvSpPr/>
          <p:nvPr userDrawn="1"/>
        </p:nvSpPr>
        <p:spPr>
          <a:xfrm>
            <a:off x="0" y="5487686"/>
            <a:ext cx="12188952" cy="137288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ysClr val="windowText" lastClr="000000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0378F33-5C8E-1B45-9834-51B30ABEF6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" t="7018"/>
          <a:stretch/>
        </p:blipFill>
        <p:spPr>
          <a:xfrm>
            <a:off x="4754880" y="5487686"/>
            <a:ext cx="2687841" cy="1275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68ADCF7-5AF4-5049-A4F2-C6D139C5AD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18322" t="4" b="-4"/>
          <a:stretch/>
        </p:blipFill>
        <p:spPr>
          <a:xfrm flipV="1">
            <a:off x="-3049" y="6151268"/>
            <a:ext cx="4645378" cy="4571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139B684-7C63-8E49-8395-17F2996662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4" r="18322" b="-4"/>
          <a:stretch/>
        </p:blipFill>
        <p:spPr>
          <a:xfrm flipV="1">
            <a:off x="7543573" y="6156605"/>
            <a:ext cx="4645378" cy="4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4488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resenta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9E88F3A-8881-404D-8783-B2D37DD615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6110488D-957F-3C40-A68F-29D340A6D0E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43869" y="2645886"/>
            <a:ext cx="7901213" cy="631340"/>
          </a:xfrm>
        </p:spPr>
        <p:txBody>
          <a:bodyPr>
            <a:noAutofit/>
          </a:bodyPr>
          <a:lstStyle>
            <a:lvl1pPr marL="0" indent="0" algn="ctr">
              <a:buNone/>
              <a:defRPr sz="5400" b="0" baseline="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b="1" dirty="0"/>
              <a:t>Presentation Title</a:t>
            </a:r>
            <a:endParaRPr lang="en-US" dirty="0"/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D8D57A0F-CAC3-FF47-B294-FF707EA526B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70375" y="3429000"/>
            <a:ext cx="3679825" cy="657225"/>
          </a:xfrm>
        </p:spPr>
        <p:txBody>
          <a:bodyPr>
            <a:normAutofit/>
          </a:bodyPr>
          <a:lstStyle>
            <a:lvl1pPr marL="0" indent="0" algn="ctr">
              <a:buNone/>
              <a:defRPr sz="2400" i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THIS IS A SUBHEAD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E00A70C-CBD7-1343-BB9B-44C68B67DC10}"/>
              </a:ext>
            </a:extLst>
          </p:cNvPr>
          <p:cNvSpPr/>
          <p:nvPr userDrawn="1"/>
        </p:nvSpPr>
        <p:spPr>
          <a:xfrm>
            <a:off x="0" y="5487686"/>
            <a:ext cx="12188952" cy="137288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ysClr val="windowText" lastClr="000000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F2BA6E0-D7B7-D746-BA8F-1E67048556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" t="7018"/>
          <a:stretch/>
        </p:blipFill>
        <p:spPr>
          <a:xfrm>
            <a:off x="4754880" y="5487686"/>
            <a:ext cx="2687841" cy="127534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57588E0-9743-054F-846C-0338D0DEA7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18322" t="4" b="-4"/>
          <a:stretch/>
        </p:blipFill>
        <p:spPr>
          <a:xfrm flipV="1">
            <a:off x="-3049" y="6151268"/>
            <a:ext cx="4645378" cy="4571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F6B1041-6D2E-EA4F-BD6D-34F8477A99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4" r="18322" b="-4"/>
          <a:stretch/>
        </p:blipFill>
        <p:spPr>
          <a:xfrm flipV="1">
            <a:off x="7543573" y="6156605"/>
            <a:ext cx="4645378" cy="4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486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resenta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91E593FC-EA0C-B941-9D02-8466B11A04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1" cy="6858000"/>
          </a:xfrm>
          <a:prstGeom prst="rect">
            <a:avLst/>
          </a:prstGeom>
        </p:spPr>
      </p:pic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9C52A903-1CF1-054F-9EA8-6D86F4549A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43869" y="2645886"/>
            <a:ext cx="7901213" cy="631340"/>
          </a:xfrm>
        </p:spPr>
        <p:txBody>
          <a:bodyPr>
            <a:noAutofit/>
          </a:bodyPr>
          <a:lstStyle>
            <a:lvl1pPr marL="0" indent="0" algn="ctr">
              <a:buNone/>
              <a:defRPr sz="5400" b="0" baseline="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b="1" dirty="0"/>
              <a:t>Presentation Title</a:t>
            </a:r>
            <a:endParaRPr lang="en-US" dirty="0"/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DB7A47C6-47CB-4646-AD8D-980AA62DD6D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70375" y="3429000"/>
            <a:ext cx="3679825" cy="657225"/>
          </a:xfrm>
        </p:spPr>
        <p:txBody>
          <a:bodyPr>
            <a:normAutofit/>
          </a:bodyPr>
          <a:lstStyle>
            <a:lvl1pPr marL="0" indent="0" algn="ctr">
              <a:buNone/>
              <a:defRPr sz="2400" i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THIS IS A SUBHEAD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8816B1F-7E47-FA48-A154-6BEA3394FF27}"/>
              </a:ext>
            </a:extLst>
          </p:cNvPr>
          <p:cNvSpPr/>
          <p:nvPr userDrawn="1"/>
        </p:nvSpPr>
        <p:spPr>
          <a:xfrm>
            <a:off x="0" y="5487686"/>
            <a:ext cx="12188952" cy="137288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ysClr val="windowText" lastClr="000000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150FC3C-BF9A-6248-8C0F-CE9899303DB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" t="7018"/>
          <a:stretch/>
        </p:blipFill>
        <p:spPr>
          <a:xfrm>
            <a:off x="4754880" y="5487686"/>
            <a:ext cx="2687841" cy="127534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5E8909F-C26F-8A4B-8139-AB1B3B6A26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18322" t="4" b="-4"/>
          <a:stretch/>
        </p:blipFill>
        <p:spPr>
          <a:xfrm flipV="1">
            <a:off x="-3049" y="6151268"/>
            <a:ext cx="4645378" cy="4571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A89E7F4-00BA-9341-87A1-CA4C83095E3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4" r="18322" b="-4"/>
          <a:stretch/>
        </p:blipFill>
        <p:spPr>
          <a:xfrm flipV="1">
            <a:off x="7543573" y="6156605"/>
            <a:ext cx="4645378" cy="4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5450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81BF5BC-39BD-41B4-95A9-2DFBCC62850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999921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618000C-2412-4415-B270-AF828BE834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V="1">
            <a:off x="7593238" y="6350793"/>
            <a:ext cx="5687469" cy="45719"/>
          </a:xfrm>
          <a:prstGeom prst="rect">
            <a:avLst/>
          </a:prstGeom>
        </p:spPr>
      </p:pic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FFF6138-AA80-408C-BCB6-50A66DB3A51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75250" y="693738"/>
            <a:ext cx="5261723" cy="877887"/>
          </a:xfrm>
        </p:spPr>
        <p:txBody>
          <a:bodyPr>
            <a:normAutofit/>
          </a:bodyPr>
          <a:lstStyle>
            <a:lvl1pPr marL="0" indent="0">
              <a:buNone/>
              <a:defRPr sz="3600" b="1">
                <a:solidFill>
                  <a:srgbClr val="143157"/>
                </a:solidFill>
              </a:defRPr>
            </a:lvl1pPr>
          </a:lstStyle>
          <a:p>
            <a:pPr lvl="0"/>
            <a:r>
              <a:rPr lang="en-US" dirty="0"/>
              <a:t>Presentation Title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66D9D0E8-27B5-4484-A3CB-83AE97E273E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75250" y="1997075"/>
            <a:ext cx="5261723" cy="501650"/>
          </a:xfrm>
        </p:spPr>
        <p:txBody>
          <a:bodyPr>
            <a:normAutofit/>
          </a:bodyPr>
          <a:lstStyle>
            <a:lvl1pPr marL="0" indent="0">
              <a:buNone/>
              <a:defRPr sz="1800" i="1">
                <a:solidFill>
                  <a:srgbClr val="143157"/>
                </a:solidFill>
              </a:defRPr>
            </a:lvl1pPr>
          </a:lstStyle>
          <a:p>
            <a:pPr lvl="0"/>
            <a:r>
              <a:rPr lang="en-US" dirty="0"/>
              <a:t>THIS IS A SUBHEAD</a:t>
            </a:r>
          </a:p>
        </p:txBody>
      </p:sp>
      <p:sp>
        <p:nvSpPr>
          <p:cNvPr id="13" name="Right Triangle 12">
            <a:extLst>
              <a:ext uri="{FF2B5EF4-FFF2-40B4-BE49-F238E27FC236}">
                <a16:creationId xmlns:a16="http://schemas.microsoft.com/office/drawing/2014/main" id="{B8FB795E-A8B3-417B-81D1-D864B27AABF1}"/>
              </a:ext>
            </a:extLst>
          </p:cNvPr>
          <p:cNvSpPr/>
          <p:nvPr userDrawn="1"/>
        </p:nvSpPr>
        <p:spPr>
          <a:xfrm rot="10800000">
            <a:off x="3869307" y="-1"/>
            <a:ext cx="1130613" cy="1126108"/>
          </a:xfrm>
          <a:prstGeom prst="rtTriangle">
            <a:avLst/>
          </a:prstGeom>
          <a:solidFill>
            <a:schemeClr val="bg1">
              <a:alpha val="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E25A28D-557A-D14C-9A30-91011800264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1493" y="5623263"/>
            <a:ext cx="2430172" cy="123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0844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ED1898D-4C12-4A66-B219-AE0A8BC5C1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57C2CD4-3AD5-4EC9-8A17-4D3550335D0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60308" y="2513013"/>
            <a:ext cx="5495407" cy="915987"/>
          </a:xfrm>
        </p:spPr>
        <p:txBody>
          <a:bodyPr>
            <a:noAutofit/>
          </a:bodyPr>
          <a:lstStyle>
            <a:lvl1pPr marL="0" indent="0" algn="ctr">
              <a:buNone/>
              <a:defRPr sz="3600" b="1" baseline="0">
                <a:solidFill>
                  <a:srgbClr val="143157"/>
                </a:solidFill>
                <a:latin typeface="+mj-lt"/>
              </a:defRPr>
            </a:lvl1pPr>
          </a:lstStyle>
          <a:p>
            <a:pPr lvl="0"/>
            <a:r>
              <a:rPr lang="en-US" b="1" dirty="0"/>
              <a:t>Divider Title</a:t>
            </a:r>
            <a:endParaRPr lang="en-US" dirty="0"/>
          </a:p>
        </p:txBody>
      </p:sp>
      <p:sp>
        <p:nvSpPr>
          <p:cNvPr id="11" name="Text Placeholder 17">
            <a:extLst>
              <a:ext uri="{FF2B5EF4-FFF2-40B4-BE49-F238E27FC236}">
                <a16:creationId xmlns:a16="http://schemas.microsoft.com/office/drawing/2014/main" id="{D7831FD9-1DCF-43D0-9835-41556B9E93F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0308" y="3429000"/>
            <a:ext cx="5495407" cy="501650"/>
          </a:xfrm>
        </p:spPr>
        <p:txBody>
          <a:bodyPr>
            <a:normAutofit/>
          </a:bodyPr>
          <a:lstStyle>
            <a:lvl1pPr marL="0" indent="0" algn="ctr">
              <a:buNone/>
              <a:defRPr sz="1800" i="1">
                <a:solidFill>
                  <a:srgbClr val="143157"/>
                </a:solidFill>
              </a:defRPr>
            </a:lvl1pPr>
          </a:lstStyle>
          <a:p>
            <a:pPr lvl="0"/>
            <a:r>
              <a:rPr lang="en-US" dirty="0"/>
              <a:t>THIS IS A SUBHEAD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ED83F30-E740-A54E-AB8C-DAC05E73DE92}"/>
              </a:ext>
            </a:extLst>
          </p:cNvPr>
          <p:cNvPicPr>
            <a:picLocks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48226" y="6336792"/>
            <a:ext cx="466344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8249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8440FF6-52C4-4F4C-8CF4-ADE48A05427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512BD534-D0E2-4C08-84FD-D4D3AC6738E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95137" y="464013"/>
            <a:ext cx="4821202" cy="599034"/>
          </a:xfrm>
        </p:spPr>
        <p:txBody>
          <a:bodyPr>
            <a:normAutofit/>
          </a:bodyPr>
          <a:lstStyle>
            <a:lvl1pPr marL="0" indent="0">
              <a:buNone/>
              <a:defRPr sz="2800" b="1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Table of Contents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1609FBE-DC60-40E8-99FA-D691CFB6044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62738" y="1121827"/>
            <a:ext cx="1919208" cy="51059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666C245-639E-4C1F-9076-DE5568F480C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62014" y="1292225"/>
            <a:ext cx="4954326" cy="4594225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err="1"/>
              <a:t>Veniam</a:t>
            </a:r>
            <a:r>
              <a:rPr lang="en-US" dirty="0"/>
              <a:t> </a:t>
            </a:r>
            <a:r>
              <a:rPr lang="en-US" dirty="0" err="1"/>
              <a:t>offendit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cum, stet </a:t>
            </a:r>
            <a:r>
              <a:rPr lang="en-US" dirty="0" err="1"/>
              <a:t>omnesque</a:t>
            </a:r>
            <a:r>
              <a:rPr lang="en-US" dirty="0"/>
              <a:t> </a:t>
            </a:r>
            <a:r>
              <a:rPr lang="en-US" dirty="0" err="1"/>
              <a:t>forensibus</a:t>
            </a:r>
            <a:r>
              <a:rPr lang="en-US" dirty="0"/>
              <a:t> ex sed.</a:t>
            </a:r>
          </a:p>
          <a:p>
            <a:pPr lvl="1"/>
            <a:r>
              <a:rPr lang="en-US" dirty="0"/>
              <a:t>Ex </a:t>
            </a:r>
            <a:r>
              <a:rPr lang="en-US" dirty="0" err="1"/>
              <a:t>legere</a:t>
            </a:r>
            <a:r>
              <a:rPr lang="en-US" dirty="0"/>
              <a:t> </a:t>
            </a:r>
            <a:r>
              <a:rPr lang="en-US" dirty="0" err="1"/>
              <a:t>alternum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usu</a:t>
            </a:r>
            <a:r>
              <a:rPr lang="en-US" dirty="0"/>
              <a:t>, </a:t>
            </a:r>
            <a:r>
              <a:rPr lang="en-US" dirty="0" err="1"/>
              <a:t>nominavi</a:t>
            </a:r>
            <a:r>
              <a:rPr lang="en-US" dirty="0"/>
              <a:t> </a:t>
            </a:r>
            <a:r>
              <a:rPr lang="en-US" dirty="0" err="1"/>
              <a:t>princepes</a:t>
            </a:r>
            <a:r>
              <a:rPr lang="en-US" dirty="0"/>
              <a:t> cu sea.</a:t>
            </a:r>
          </a:p>
          <a:p>
            <a:pPr lvl="2"/>
            <a:r>
              <a:rPr lang="en-US" dirty="0" err="1"/>
              <a:t>Nonumy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elaboratet</a:t>
            </a:r>
            <a:r>
              <a:rPr lang="en-US" dirty="0"/>
              <a:t> et pro, lorem option has id.</a:t>
            </a:r>
          </a:p>
          <a:p>
            <a:pPr lvl="3"/>
            <a:r>
              <a:rPr lang="en-US" dirty="0"/>
              <a:t>Sit in </a:t>
            </a:r>
            <a:r>
              <a:rPr lang="en-US" dirty="0" err="1"/>
              <a:t>movet</a:t>
            </a:r>
            <a:r>
              <a:rPr lang="en-US" dirty="0"/>
              <a:t> </a:t>
            </a:r>
            <a:r>
              <a:rPr lang="en-US" dirty="0" err="1"/>
              <a:t>iriure</a:t>
            </a:r>
            <a:r>
              <a:rPr lang="en-US" dirty="0"/>
              <a:t> </a:t>
            </a:r>
            <a:r>
              <a:rPr lang="en-US" dirty="0" err="1"/>
              <a:t>mentitum</a:t>
            </a:r>
            <a:r>
              <a:rPr lang="en-US" dirty="0"/>
              <a:t>, cum in </a:t>
            </a:r>
            <a:r>
              <a:rPr lang="en-US" dirty="0" err="1"/>
              <a:t>unum</a:t>
            </a:r>
            <a:r>
              <a:rPr lang="en-US" dirty="0"/>
              <a:t> </a:t>
            </a:r>
            <a:r>
              <a:rPr lang="en-US" dirty="0" err="1"/>
              <a:t>indoctum</a:t>
            </a:r>
            <a:r>
              <a:rPr lang="en-US" dirty="0"/>
              <a:t> </a:t>
            </a:r>
            <a:r>
              <a:rPr lang="en-US" dirty="0" err="1"/>
              <a:t>urbanitas</a:t>
            </a:r>
            <a:r>
              <a:rPr lang="en-US" dirty="0"/>
              <a:t>, at sed </a:t>
            </a:r>
            <a:r>
              <a:rPr lang="en-US" dirty="0" err="1"/>
              <a:t>assum</a:t>
            </a:r>
            <a:r>
              <a:rPr lang="en-US" dirty="0"/>
              <a:t> </a:t>
            </a:r>
            <a:r>
              <a:rPr lang="en-US" dirty="0" err="1"/>
              <a:t>paulo</a:t>
            </a:r>
            <a:r>
              <a:rPr lang="en-US" dirty="0"/>
              <a:t> commune.</a:t>
            </a:r>
          </a:p>
          <a:p>
            <a:pPr lvl="4"/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cu sed, </a:t>
            </a:r>
            <a:r>
              <a:rPr lang="en-US" dirty="0" err="1"/>
              <a:t>suas</a:t>
            </a:r>
            <a:r>
              <a:rPr lang="en-US" dirty="0"/>
              <a:t> </a:t>
            </a:r>
            <a:r>
              <a:rPr lang="en-US" dirty="0" err="1"/>
              <a:t>docendi</a:t>
            </a:r>
            <a:r>
              <a:rPr lang="en-US" dirty="0"/>
              <a:t> </a:t>
            </a:r>
            <a:r>
              <a:rPr lang="en-US" dirty="0" err="1"/>
              <a:t>assueverit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per.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39EC991C-B24D-468E-A61E-17174036E80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65129" y="0"/>
            <a:ext cx="6087097" cy="6858000"/>
          </a:xfrm>
          <a:solidFill>
            <a:schemeClr val="bg1"/>
          </a:solidFill>
          <a:scene3d>
            <a:camera prst="orthographicFront">
              <a:rot lat="0" lon="0" rev="0"/>
            </a:camera>
            <a:lightRig rig="threePt" dir="t"/>
          </a:scene3d>
        </p:spPr>
        <p:txBody>
          <a:bodyPr/>
          <a:lstStyle>
            <a:lvl1pPr marL="0" indent="0" algn="r">
              <a:buNone/>
              <a:defRPr/>
            </a:lvl1pPr>
          </a:lstStyle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67D278B-5DFD-F74F-87F1-EE3A86762A90}"/>
              </a:ext>
            </a:extLst>
          </p:cNvPr>
          <p:cNvPicPr>
            <a:picLocks/>
          </p:cNvPicPr>
          <p:nvPr userDrawn="1"/>
        </p:nvPicPr>
        <p:blipFill>
          <a:blip r:embed="rId4">
            <a:lum bright="70000" contrast="-70000"/>
          </a:blip>
          <a:stretch>
            <a:fillRect/>
          </a:stretch>
        </p:blipFill>
        <p:spPr>
          <a:xfrm>
            <a:off x="248226" y="6336792"/>
            <a:ext cx="466344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3540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3C2F9-C76C-46A3-A50B-306605AB8B18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7B843-236F-4701-AAA1-881D99B3B2A2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C58B6D6-77B5-4B4A-B233-B5BF6134069B}"/>
              </a:ext>
            </a:extLst>
          </p:cNvPr>
          <p:cNvPicPr>
            <a:picLocks/>
          </p:cNvPicPr>
          <p:nvPr userDrawn="1"/>
        </p:nvPicPr>
        <p:blipFill>
          <a:blip r:embed="rId3">
            <a:lum bright="70000" contrast="-70000"/>
          </a:blip>
          <a:stretch>
            <a:fillRect/>
          </a:stretch>
        </p:blipFill>
        <p:spPr>
          <a:xfrm>
            <a:off x="248226" y="6336792"/>
            <a:ext cx="466344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4108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3C2F9-C76C-46A3-A50B-306605AB8B18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7B843-236F-4701-AAA1-881D99B3B2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198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_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3C2F9-C76C-46A3-A50B-306605AB8B18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7B843-236F-4701-AAA1-881D99B3B2A2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C58B6D6-77B5-4B4A-B233-B5BF6134069B}"/>
              </a:ext>
            </a:extLst>
          </p:cNvPr>
          <p:cNvPicPr>
            <a:picLocks/>
          </p:cNvPicPr>
          <p:nvPr userDrawn="1"/>
        </p:nvPicPr>
        <p:blipFill>
          <a:blip r:embed="rId3">
            <a:lum bright="70000" contrast="-70000"/>
          </a:blip>
          <a:stretch>
            <a:fillRect/>
          </a:stretch>
        </p:blipFill>
        <p:spPr>
          <a:xfrm>
            <a:off x="248226" y="6336792"/>
            <a:ext cx="466344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5075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3C2F9-C76C-46A3-A50B-306605AB8B18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7B843-236F-4701-AAA1-881D99B3B2A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BC3ACAB-13DB-B049-9E6E-DE62984E6546}"/>
              </a:ext>
            </a:extLst>
          </p:cNvPr>
          <p:cNvPicPr>
            <a:picLocks/>
          </p:cNvPicPr>
          <p:nvPr userDrawn="1"/>
        </p:nvPicPr>
        <p:blipFill>
          <a:blip r:embed="rId3">
            <a:lum bright="70000" contrast="-70000"/>
          </a:blip>
          <a:stretch>
            <a:fillRect/>
          </a:stretch>
        </p:blipFill>
        <p:spPr>
          <a:xfrm>
            <a:off x="248226" y="6336792"/>
            <a:ext cx="466344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7848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3C2F9-C76C-46A3-A50B-306605AB8B18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7B843-236F-4701-AAA1-881D99B3B2A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BC3ACAB-13DB-B049-9E6E-DE62984E6546}"/>
              </a:ext>
            </a:extLst>
          </p:cNvPr>
          <p:cNvPicPr>
            <a:picLocks/>
          </p:cNvPicPr>
          <p:nvPr userDrawn="1"/>
        </p:nvPicPr>
        <p:blipFill>
          <a:blip r:embed="rId3">
            <a:lum bright="70000" contrast="-70000"/>
          </a:blip>
          <a:stretch>
            <a:fillRect/>
          </a:stretch>
        </p:blipFill>
        <p:spPr>
          <a:xfrm>
            <a:off x="248226" y="6336792"/>
            <a:ext cx="466344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80321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AD78793-F68F-4B38-90EB-C5A02593F81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117617"/>
            <a:ext cx="4951603" cy="51185"/>
          </a:xfrm>
          <a:prstGeom prst="rect">
            <a:avLst/>
          </a:prstGeom>
        </p:spPr>
      </p:pic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19062B98-6AB6-48E6-98CC-21BBBF93507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76316" y="458068"/>
            <a:ext cx="5261723" cy="877887"/>
          </a:xfrm>
        </p:spPr>
        <p:txBody>
          <a:bodyPr>
            <a:normAutofit/>
          </a:bodyPr>
          <a:lstStyle>
            <a:lvl1pPr marL="0" indent="0">
              <a:buNone/>
              <a:defRPr sz="2800" b="1" baseline="0">
                <a:solidFill>
                  <a:srgbClr val="143157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Text Page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6E336ADC-6677-4543-9B74-CDDC9268095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76316" y="1347444"/>
            <a:ext cx="8461095" cy="4594225"/>
          </a:xfrm>
        </p:spPr>
        <p:txBody>
          <a:bodyPr/>
          <a:lstStyle>
            <a:lvl1pPr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sz="200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sz="160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sz="1400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sz="14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 err="1"/>
              <a:t>Veniam</a:t>
            </a:r>
            <a:r>
              <a:rPr lang="en-US" dirty="0"/>
              <a:t> </a:t>
            </a:r>
            <a:r>
              <a:rPr lang="en-US" dirty="0" err="1"/>
              <a:t>offendit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cum, stet </a:t>
            </a:r>
            <a:r>
              <a:rPr lang="en-US" dirty="0" err="1"/>
              <a:t>omnesque</a:t>
            </a:r>
            <a:r>
              <a:rPr lang="en-US" dirty="0"/>
              <a:t> </a:t>
            </a:r>
            <a:r>
              <a:rPr lang="en-US" dirty="0" err="1"/>
              <a:t>forensibus</a:t>
            </a:r>
            <a:r>
              <a:rPr lang="en-US" dirty="0"/>
              <a:t> ex sed.</a:t>
            </a:r>
          </a:p>
          <a:p>
            <a:pPr lvl="1"/>
            <a:r>
              <a:rPr lang="en-US" dirty="0"/>
              <a:t>Ex </a:t>
            </a:r>
            <a:r>
              <a:rPr lang="en-US" dirty="0" err="1"/>
              <a:t>legere</a:t>
            </a:r>
            <a:r>
              <a:rPr lang="en-US" dirty="0"/>
              <a:t> </a:t>
            </a:r>
            <a:r>
              <a:rPr lang="en-US" dirty="0" err="1"/>
              <a:t>alternum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usu</a:t>
            </a:r>
            <a:r>
              <a:rPr lang="en-US" dirty="0"/>
              <a:t>, </a:t>
            </a:r>
            <a:r>
              <a:rPr lang="en-US" dirty="0" err="1"/>
              <a:t>nominavi</a:t>
            </a:r>
            <a:r>
              <a:rPr lang="en-US" dirty="0"/>
              <a:t> </a:t>
            </a:r>
            <a:r>
              <a:rPr lang="en-US" dirty="0" err="1"/>
              <a:t>princepes</a:t>
            </a:r>
            <a:r>
              <a:rPr lang="en-US" dirty="0"/>
              <a:t> cu sea.</a:t>
            </a:r>
          </a:p>
          <a:p>
            <a:pPr lvl="2"/>
            <a:r>
              <a:rPr lang="en-US" dirty="0" err="1"/>
              <a:t>Nonumy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elaboratet</a:t>
            </a:r>
            <a:r>
              <a:rPr lang="en-US" dirty="0"/>
              <a:t> et pro, lorem option has id.</a:t>
            </a:r>
          </a:p>
          <a:p>
            <a:pPr lvl="3"/>
            <a:r>
              <a:rPr lang="en-US" dirty="0"/>
              <a:t>Sit in </a:t>
            </a:r>
            <a:r>
              <a:rPr lang="en-US" dirty="0" err="1"/>
              <a:t>movet</a:t>
            </a:r>
            <a:r>
              <a:rPr lang="en-US" dirty="0"/>
              <a:t> </a:t>
            </a:r>
            <a:r>
              <a:rPr lang="en-US" dirty="0" err="1"/>
              <a:t>iriure</a:t>
            </a:r>
            <a:r>
              <a:rPr lang="en-US" dirty="0"/>
              <a:t> </a:t>
            </a:r>
            <a:r>
              <a:rPr lang="en-US" dirty="0" err="1"/>
              <a:t>mentitum</a:t>
            </a:r>
            <a:r>
              <a:rPr lang="en-US" dirty="0"/>
              <a:t>, cum in </a:t>
            </a:r>
            <a:r>
              <a:rPr lang="en-US" dirty="0" err="1"/>
              <a:t>unum</a:t>
            </a:r>
            <a:r>
              <a:rPr lang="en-US" dirty="0"/>
              <a:t> </a:t>
            </a:r>
            <a:r>
              <a:rPr lang="en-US" dirty="0" err="1"/>
              <a:t>indoctum</a:t>
            </a:r>
            <a:r>
              <a:rPr lang="en-US" dirty="0"/>
              <a:t> </a:t>
            </a:r>
            <a:r>
              <a:rPr lang="en-US" dirty="0" err="1"/>
              <a:t>urbanitas</a:t>
            </a:r>
            <a:r>
              <a:rPr lang="en-US" dirty="0"/>
              <a:t>, at sed </a:t>
            </a:r>
            <a:r>
              <a:rPr lang="en-US" dirty="0" err="1"/>
              <a:t>assum</a:t>
            </a:r>
            <a:r>
              <a:rPr lang="en-US" dirty="0"/>
              <a:t> </a:t>
            </a:r>
            <a:r>
              <a:rPr lang="en-US" dirty="0" err="1"/>
              <a:t>paulo</a:t>
            </a:r>
            <a:r>
              <a:rPr lang="en-US" dirty="0"/>
              <a:t> commune.</a:t>
            </a:r>
          </a:p>
          <a:p>
            <a:pPr lvl="4"/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cu sed, </a:t>
            </a:r>
            <a:r>
              <a:rPr lang="en-US" dirty="0" err="1"/>
              <a:t>suas</a:t>
            </a:r>
            <a:r>
              <a:rPr lang="en-US" dirty="0"/>
              <a:t> </a:t>
            </a:r>
            <a:r>
              <a:rPr lang="en-US" dirty="0" err="1"/>
              <a:t>docendi</a:t>
            </a:r>
            <a:r>
              <a:rPr lang="en-US" dirty="0"/>
              <a:t> </a:t>
            </a:r>
            <a:r>
              <a:rPr lang="en-US" dirty="0" err="1"/>
              <a:t>assueverit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per.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97438A9-A84E-7B4E-B3CB-C46A7AF17F3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0679" y="6336792"/>
            <a:ext cx="463891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4562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FACCA2E5-982A-40DD-BF96-42DB250DD647}"/>
              </a:ext>
            </a:extLst>
          </p:cNvPr>
          <p:cNvSpPr/>
          <p:nvPr userDrawn="1"/>
        </p:nvSpPr>
        <p:spPr>
          <a:xfrm>
            <a:off x="8751094" y="3429000"/>
            <a:ext cx="3428999" cy="3428999"/>
          </a:xfrm>
          <a:prstGeom prst="rect">
            <a:avLst/>
          </a:prstGeom>
          <a:solidFill>
            <a:srgbClr val="1431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  <a:ea typeface="Vitesse Light" charset="0"/>
              <a:cs typeface="Vitesse Light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719A93C-7889-4DB1-B44C-3AF7B9FEC5F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798057" y="4546618"/>
            <a:ext cx="4951603" cy="51185"/>
          </a:xfrm>
          <a:prstGeom prst="rect">
            <a:avLst/>
          </a:prstGeom>
        </p:spPr>
      </p:pic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4CEB750A-4971-426D-BB42-199A2D49C0E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76228" y="3903566"/>
            <a:ext cx="5261723" cy="877887"/>
          </a:xfrm>
        </p:spPr>
        <p:txBody>
          <a:bodyPr>
            <a:normAutofit/>
          </a:bodyPr>
          <a:lstStyle>
            <a:lvl1pPr marL="0" indent="0">
              <a:buNone/>
              <a:defRPr sz="2800" b="1" baseline="0">
                <a:solidFill>
                  <a:srgbClr val="143157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Photo Page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0C4E94FF-0745-451B-99A7-2B7C53F34A3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76228" y="4788273"/>
            <a:ext cx="6993115" cy="1395711"/>
          </a:xfrm>
        </p:spPr>
        <p:txBody>
          <a:bodyPr/>
          <a:lstStyle>
            <a:lvl1pPr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sz="200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sz="160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sz="1400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sz="14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 err="1"/>
              <a:t>Veniam</a:t>
            </a:r>
            <a:r>
              <a:rPr lang="en-US" dirty="0"/>
              <a:t> </a:t>
            </a:r>
            <a:r>
              <a:rPr lang="en-US" dirty="0" err="1"/>
              <a:t>offendit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cum, stet </a:t>
            </a:r>
            <a:r>
              <a:rPr lang="en-US" dirty="0" err="1"/>
              <a:t>omnesque</a:t>
            </a:r>
            <a:r>
              <a:rPr lang="en-US" dirty="0"/>
              <a:t> </a:t>
            </a:r>
            <a:r>
              <a:rPr lang="en-US" dirty="0" err="1"/>
              <a:t>forensibus</a:t>
            </a:r>
            <a:r>
              <a:rPr lang="en-US" dirty="0"/>
              <a:t> ex sed.</a:t>
            </a:r>
          </a:p>
          <a:p>
            <a:pPr lvl="1"/>
            <a:r>
              <a:rPr lang="en-US" dirty="0"/>
              <a:t>Ex </a:t>
            </a:r>
            <a:r>
              <a:rPr lang="en-US" dirty="0" err="1"/>
              <a:t>legere</a:t>
            </a:r>
            <a:r>
              <a:rPr lang="en-US" dirty="0"/>
              <a:t> </a:t>
            </a:r>
            <a:r>
              <a:rPr lang="en-US" dirty="0" err="1"/>
              <a:t>alternum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usu</a:t>
            </a:r>
            <a:r>
              <a:rPr lang="en-US" dirty="0"/>
              <a:t>, </a:t>
            </a:r>
            <a:r>
              <a:rPr lang="en-US" dirty="0" err="1"/>
              <a:t>nominavi</a:t>
            </a:r>
            <a:r>
              <a:rPr lang="en-US" dirty="0"/>
              <a:t> </a:t>
            </a:r>
            <a:r>
              <a:rPr lang="en-US" dirty="0" err="1"/>
              <a:t>princepes</a:t>
            </a:r>
            <a:r>
              <a:rPr lang="en-US" dirty="0"/>
              <a:t> cu sea.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1336DA81-F26E-4703-85DD-47E2FCA2D5E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342900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96847AB5-0DA1-4133-8650-16D999902B0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132888" y="4737099"/>
            <a:ext cx="2665412" cy="944735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Callout, caption, or other body copy here</a:t>
            </a:r>
          </a:p>
        </p:txBody>
      </p:sp>
      <p:grpSp>
        <p:nvGrpSpPr>
          <p:cNvPr id="17" name="Group 4">
            <a:extLst>
              <a:ext uri="{FF2B5EF4-FFF2-40B4-BE49-F238E27FC236}">
                <a16:creationId xmlns:a16="http://schemas.microsoft.com/office/drawing/2014/main" id="{D613D6A5-A435-4F7B-8F85-720BF57647A9}"/>
              </a:ext>
            </a:extLst>
          </p:cNvPr>
          <p:cNvGrpSpPr>
            <a:grpSpLocks noChangeAspect="1"/>
          </p:cNvGrpSpPr>
          <p:nvPr userDrawn="1"/>
        </p:nvGrpSpPr>
        <p:grpSpPr bwMode="auto">
          <a:xfrm rot="16200000">
            <a:off x="7870826" y="3080446"/>
            <a:ext cx="1262063" cy="1262062"/>
            <a:chOff x="4966" y="1915"/>
            <a:chExt cx="795" cy="795"/>
          </a:xfrm>
        </p:grpSpPr>
        <p:sp>
          <p:nvSpPr>
            <p:cNvPr id="18" name="AutoShape 3">
              <a:extLst>
                <a:ext uri="{FF2B5EF4-FFF2-40B4-BE49-F238E27FC236}">
                  <a16:creationId xmlns:a16="http://schemas.microsoft.com/office/drawing/2014/main" id="{8FBA1E78-1695-452C-B470-22D3A9BF66CE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966" y="1923"/>
              <a:ext cx="787" cy="7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6968B465-C324-4646-AEE0-2931B30DC3E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03" y="2551"/>
              <a:ext cx="158" cy="159"/>
            </a:xfrm>
            <a:custGeom>
              <a:avLst/>
              <a:gdLst>
                <a:gd name="T0" fmla="*/ 0 w 176"/>
                <a:gd name="T1" fmla="*/ 176 h 176"/>
                <a:gd name="T2" fmla="*/ 0 w 176"/>
                <a:gd name="T3" fmla="*/ 176 h 176"/>
                <a:gd name="T4" fmla="*/ 176 w 176"/>
                <a:gd name="T5" fmla="*/ 176 h 176"/>
                <a:gd name="T6" fmla="*/ 176 w 176"/>
                <a:gd name="T7" fmla="*/ 0 h 176"/>
                <a:gd name="T8" fmla="*/ 0 w 176"/>
                <a:gd name="T9" fmla="*/ 176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6" h="176">
                  <a:moveTo>
                    <a:pt x="0" y="176"/>
                  </a:moveTo>
                  <a:lnTo>
                    <a:pt x="0" y="176"/>
                  </a:lnTo>
                  <a:lnTo>
                    <a:pt x="176" y="176"/>
                  </a:lnTo>
                  <a:lnTo>
                    <a:pt x="176" y="0"/>
                  </a:lnTo>
                  <a:lnTo>
                    <a:pt x="0" y="176"/>
                  </a:lnTo>
                  <a:close/>
                </a:path>
              </a:pathLst>
            </a:custGeom>
            <a:solidFill>
              <a:srgbClr val="2B1ED9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7">
              <a:extLst>
                <a:ext uri="{FF2B5EF4-FFF2-40B4-BE49-F238E27FC236}">
                  <a16:creationId xmlns:a16="http://schemas.microsoft.com/office/drawing/2014/main" id="{68BB86E4-5FDC-4AF5-A63E-1BC33A40D20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284" y="2233"/>
              <a:ext cx="477" cy="477"/>
            </a:xfrm>
            <a:custGeom>
              <a:avLst/>
              <a:gdLst>
                <a:gd name="T0" fmla="*/ 0 w 529"/>
                <a:gd name="T1" fmla="*/ 529 h 529"/>
                <a:gd name="T2" fmla="*/ 0 w 529"/>
                <a:gd name="T3" fmla="*/ 529 h 529"/>
                <a:gd name="T4" fmla="*/ 178 w 529"/>
                <a:gd name="T5" fmla="*/ 529 h 529"/>
                <a:gd name="T6" fmla="*/ 529 w 529"/>
                <a:gd name="T7" fmla="*/ 178 h 529"/>
                <a:gd name="T8" fmla="*/ 529 w 529"/>
                <a:gd name="T9" fmla="*/ 0 h 529"/>
                <a:gd name="T10" fmla="*/ 0 w 529"/>
                <a:gd name="T11" fmla="*/ 529 h 5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29" h="529">
                  <a:moveTo>
                    <a:pt x="0" y="529"/>
                  </a:moveTo>
                  <a:lnTo>
                    <a:pt x="0" y="529"/>
                  </a:lnTo>
                  <a:lnTo>
                    <a:pt x="178" y="529"/>
                  </a:lnTo>
                  <a:lnTo>
                    <a:pt x="529" y="178"/>
                  </a:lnTo>
                  <a:lnTo>
                    <a:pt x="529" y="0"/>
                  </a:lnTo>
                  <a:lnTo>
                    <a:pt x="0" y="529"/>
                  </a:lnTo>
                  <a:close/>
                </a:path>
              </a:pathLst>
            </a:custGeom>
            <a:solidFill>
              <a:srgbClr val="2B1ED9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6">
              <a:extLst>
                <a:ext uri="{FF2B5EF4-FFF2-40B4-BE49-F238E27FC236}">
                  <a16:creationId xmlns:a16="http://schemas.microsoft.com/office/drawing/2014/main" id="{C38D109F-EE45-464D-BE6D-3FFF9ACDDB7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66" y="1915"/>
              <a:ext cx="795" cy="795"/>
            </a:xfrm>
            <a:custGeom>
              <a:avLst/>
              <a:gdLst>
                <a:gd name="T0" fmla="*/ 882 w 882"/>
                <a:gd name="T1" fmla="*/ 0 h 882"/>
                <a:gd name="T2" fmla="*/ 882 w 882"/>
                <a:gd name="T3" fmla="*/ 0 h 882"/>
                <a:gd name="T4" fmla="*/ 0 w 882"/>
                <a:gd name="T5" fmla="*/ 882 h 882"/>
                <a:gd name="T6" fmla="*/ 178 w 882"/>
                <a:gd name="T7" fmla="*/ 882 h 882"/>
                <a:gd name="T8" fmla="*/ 882 w 882"/>
                <a:gd name="T9" fmla="*/ 177 h 882"/>
                <a:gd name="T10" fmla="*/ 882 w 882"/>
                <a:gd name="T11" fmla="*/ 0 h 8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82" h="882">
                  <a:moveTo>
                    <a:pt x="882" y="0"/>
                  </a:moveTo>
                  <a:lnTo>
                    <a:pt x="882" y="0"/>
                  </a:lnTo>
                  <a:lnTo>
                    <a:pt x="0" y="882"/>
                  </a:lnTo>
                  <a:lnTo>
                    <a:pt x="178" y="882"/>
                  </a:lnTo>
                  <a:lnTo>
                    <a:pt x="882" y="177"/>
                  </a:lnTo>
                  <a:lnTo>
                    <a:pt x="882" y="0"/>
                  </a:lnTo>
                  <a:close/>
                </a:path>
              </a:pathLst>
            </a:custGeom>
            <a:solidFill>
              <a:srgbClr val="2B1ED9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2939A167-50F0-D942-B096-82082E284BF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0679" y="6336792"/>
            <a:ext cx="463891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97998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0A85A1F7-702A-49A4-963E-9B86BEB20D1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84263" y="1450975"/>
            <a:ext cx="4629150" cy="482758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E111B37-9B57-4F17-974E-B889B88AF1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798057" y="1117617"/>
            <a:ext cx="4951603" cy="511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A183A94-2276-47CB-8852-0627819B310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967566" y="4533577"/>
            <a:ext cx="1745172" cy="1745172"/>
          </a:xfrm>
          <a:prstGeom prst="rect">
            <a:avLst/>
          </a:prstGeom>
        </p:spPr>
      </p:pic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7232C5EC-9F2E-4F0A-8910-2522B656F7F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27436" y="427603"/>
            <a:ext cx="5261723" cy="877887"/>
          </a:xfrm>
        </p:spPr>
        <p:txBody>
          <a:bodyPr>
            <a:normAutofit/>
          </a:bodyPr>
          <a:lstStyle>
            <a:lvl1pPr marL="0" indent="0">
              <a:buNone/>
              <a:defRPr sz="2800" b="1" baseline="0">
                <a:solidFill>
                  <a:srgbClr val="143157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Photo Page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1109F48F-E7B7-4BAF-8651-F7A3E310015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89159" y="1468526"/>
            <a:ext cx="6055151" cy="4594225"/>
          </a:xfrm>
        </p:spPr>
        <p:txBody>
          <a:bodyPr/>
          <a:lstStyle>
            <a:lvl1pPr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sz="200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sz="160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sz="1400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sz="14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 err="1"/>
              <a:t>Veniam</a:t>
            </a:r>
            <a:r>
              <a:rPr lang="en-US" dirty="0"/>
              <a:t> </a:t>
            </a:r>
            <a:r>
              <a:rPr lang="en-US" dirty="0" err="1"/>
              <a:t>offendit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cum, stet </a:t>
            </a:r>
            <a:r>
              <a:rPr lang="en-US" dirty="0" err="1"/>
              <a:t>omnesque</a:t>
            </a:r>
            <a:r>
              <a:rPr lang="en-US" dirty="0"/>
              <a:t> </a:t>
            </a:r>
            <a:r>
              <a:rPr lang="en-US" dirty="0" err="1"/>
              <a:t>forensibus</a:t>
            </a:r>
            <a:r>
              <a:rPr lang="en-US" dirty="0"/>
              <a:t> ex sed.</a:t>
            </a:r>
          </a:p>
          <a:p>
            <a:pPr lvl="1"/>
            <a:r>
              <a:rPr lang="en-US" dirty="0"/>
              <a:t>Ex </a:t>
            </a:r>
            <a:r>
              <a:rPr lang="en-US" dirty="0" err="1"/>
              <a:t>legere</a:t>
            </a:r>
            <a:r>
              <a:rPr lang="en-US" dirty="0"/>
              <a:t> </a:t>
            </a:r>
            <a:r>
              <a:rPr lang="en-US" dirty="0" err="1"/>
              <a:t>alternum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usu</a:t>
            </a:r>
            <a:r>
              <a:rPr lang="en-US" dirty="0"/>
              <a:t>, </a:t>
            </a:r>
            <a:r>
              <a:rPr lang="en-US" dirty="0" err="1"/>
              <a:t>nominavi</a:t>
            </a:r>
            <a:r>
              <a:rPr lang="en-US" dirty="0"/>
              <a:t> </a:t>
            </a:r>
            <a:r>
              <a:rPr lang="en-US" dirty="0" err="1"/>
              <a:t>princepes</a:t>
            </a:r>
            <a:r>
              <a:rPr lang="en-US" dirty="0"/>
              <a:t> cu sea.</a:t>
            </a:r>
          </a:p>
          <a:p>
            <a:pPr lvl="2"/>
            <a:r>
              <a:rPr lang="en-US" dirty="0" err="1"/>
              <a:t>Nonumy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elaboratet</a:t>
            </a:r>
            <a:r>
              <a:rPr lang="en-US" dirty="0"/>
              <a:t> et pro, lorem option has id.</a:t>
            </a:r>
          </a:p>
          <a:p>
            <a:pPr lvl="3"/>
            <a:r>
              <a:rPr lang="en-US" dirty="0"/>
              <a:t>Sit in </a:t>
            </a:r>
            <a:r>
              <a:rPr lang="en-US" dirty="0" err="1"/>
              <a:t>movet</a:t>
            </a:r>
            <a:r>
              <a:rPr lang="en-US" dirty="0"/>
              <a:t> </a:t>
            </a:r>
            <a:r>
              <a:rPr lang="en-US" dirty="0" err="1"/>
              <a:t>iriure</a:t>
            </a:r>
            <a:r>
              <a:rPr lang="en-US" dirty="0"/>
              <a:t> </a:t>
            </a:r>
            <a:r>
              <a:rPr lang="en-US" dirty="0" err="1"/>
              <a:t>mentitum</a:t>
            </a:r>
            <a:r>
              <a:rPr lang="en-US" dirty="0"/>
              <a:t>, cum in </a:t>
            </a:r>
            <a:r>
              <a:rPr lang="en-US" dirty="0" err="1"/>
              <a:t>unum</a:t>
            </a:r>
            <a:r>
              <a:rPr lang="en-US" dirty="0"/>
              <a:t> </a:t>
            </a:r>
            <a:r>
              <a:rPr lang="en-US" dirty="0" err="1"/>
              <a:t>indoctum</a:t>
            </a:r>
            <a:r>
              <a:rPr lang="en-US" dirty="0"/>
              <a:t> </a:t>
            </a:r>
            <a:r>
              <a:rPr lang="en-US" dirty="0" err="1"/>
              <a:t>urbanitas</a:t>
            </a:r>
            <a:r>
              <a:rPr lang="en-US" dirty="0"/>
              <a:t>, at sed </a:t>
            </a:r>
            <a:r>
              <a:rPr lang="en-US" dirty="0" err="1"/>
              <a:t>assum</a:t>
            </a:r>
            <a:r>
              <a:rPr lang="en-US" dirty="0"/>
              <a:t> </a:t>
            </a:r>
            <a:r>
              <a:rPr lang="en-US" dirty="0" err="1"/>
              <a:t>paulo</a:t>
            </a:r>
            <a:r>
              <a:rPr lang="en-US" dirty="0"/>
              <a:t> commune.</a:t>
            </a:r>
          </a:p>
          <a:p>
            <a:pPr lvl="4"/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cu sed, </a:t>
            </a:r>
            <a:r>
              <a:rPr lang="en-US" dirty="0" err="1"/>
              <a:t>suas</a:t>
            </a:r>
            <a:r>
              <a:rPr lang="en-US" dirty="0"/>
              <a:t> </a:t>
            </a:r>
            <a:r>
              <a:rPr lang="en-US" dirty="0" err="1"/>
              <a:t>docendi</a:t>
            </a:r>
            <a:r>
              <a:rPr lang="en-US" dirty="0"/>
              <a:t> </a:t>
            </a:r>
            <a:r>
              <a:rPr lang="en-US" dirty="0" err="1"/>
              <a:t>assueverit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per.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C54AD53-7742-B44B-ACBE-5A51B2A73E5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50679" y="6336792"/>
            <a:ext cx="463891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40445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P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B69F112-C8F5-4070-95E4-FD7424E4042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5334000" y="1"/>
            <a:ext cx="6858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9FB3672-AB1D-4A8A-9A5D-ABD958AAEA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798057" y="1117617"/>
            <a:ext cx="4951603" cy="51185"/>
          </a:xfrm>
          <a:prstGeom prst="rect">
            <a:avLst/>
          </a:prstGeom>
        </p:spPr>
      </p:pic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07D95A90-868F-4B8A-A898-602B6054A8E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27436" y="427603"/>
            <a:ext cx="5261723" cy="877887"/>
          </a:xfrm>
        </p:spPr>
        <p:txBody>
          <a:bodyPr>
            <a:normAutofit/>
          </a:bodyPr>
          <a:lstStyle>
            <a:lvl1pPr marL="0" indent="0">
              <a:buNone/>
              <a:defRPr sz="2800" b="1" baseline="0">
                <a:solidFill>
                  <a:srgbClr val="143157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Photo Page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424C9DC9-7061-4552-A3A2-33F7EBC5742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7436" y="1733092"/>
            <a:ext cx="4048899" cy="4007291"/>
          </a:xfrm>
        </p:spPr>
        <p:txBody>
          <a:bodyPr/>
          <a:lstStyle>
            <a:lvl1pPr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sz="170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sz="140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sz="1200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sz="12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 err="1"/>
              <a:t>Veniam</a:t>
            </a:r>
            <a:r>
              <a:rPr lang="en-US" dirty="0"/>
              <a:t> </a:t>
            </a:r>
            <a:r>
              <a:rPr lang="en-US" dirty="0" err="1"/>
              <a:t>offendit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cum, stet </a:t>
            </a:r>
            <a:r>
              <a:rPr lang="en-US" dirty="0" err="1"/>
              <a:t>omnesque</a:t>
            </a:r>
            <a:r>
              <a:rPr lang="en-US" dirty="0"/>
              <a:t> </a:t>
            </a:r>
            <a:r>
              <a:rPr lang="en-US" dirty="0" err="1"/>
              <a:t>forensibus</a:t>
            </a:r>
            <a:r>
              <a:rPr lang="en-US" dirty="0"/>
              <a:t> ex sed.</a:t>
            </a:r>
          </a:p>
          <a:p>
            <a:pPr lvl="1"/>
            <a:r>
              <a:rPr lang="en-US" dirty="0"/>
              <a:t>Ex </a:t>
            </a:r>
            <a:r>
              <a:rPr lang="en-US" dirty="0" err="1"/>
              <a:t>legere</a:t>
            </a:r>
            <a:r>
              <a:rPr lang="en-US" dirty="0"/>
              <a:t> </a:t>
            </a:r>
            <a:r>
              <a:rPr lang="en-US" dirty="0" err="1"/>
              <a:t>alternum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usu</a:t>
            </a:r>
            <a:r>
              <a:rPr lang="en-US" dirty="0"/>
              <a:t>, </a:t>
            </a:r>
            <a:r>
              <a:rPr lang="en-US" dirty="0" err="1"/>
              <a:t>nominavi</a:t>
            </a:r>
            <a:r>
              <a:rPr lang="en-US" dirty="0"/>
              <a:t> </a:t>
            </a:r>
            <a:r>
              <a:rPr lang="en-US" dirty="0" err="1"/>
              <a:t>princepes</a:t>
            </a:r>
            <a:r>
              <a:rPr lang="en-US" dirty="0"/>
              <a:t> cu sea.</a:t>
            </a:r>
          </a:p>
          <a:p>
            <a:pPr lvl="2"/>
            <a:r>
              <a:rPr lang="en-US" dirty="0" err="1"/>
              <a:t>Nonumy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elaboratet</a:t>
            </a:r>
            <a:r>
              <a:rPr lang="en-US" dirty="0"/>
              <a:t> et pro, lorem option has id.</a:t>
            </a:r>
          </a:p>
          <a:p>
            <a:pPr lvl="3"/>
            <a:r>
              <a:rPr lang="en-US" dirty="0"/>
              <a:t>Sit in </a:t>
            </a:r>
            <a:r>
              <a:rPr lang="en-US" dirty="0" err="1"/>
              <a:t>movet</a:t>
            </a:r>
            <a:r>
              <a:rPr lang="en-US" dirty="0"/>
              <a:t> </a:t>
            </a:r>
            <a:r>
              <a:rPr lang="en-US" dirty="0" err="1"/>
              <a:t>iriure</a:t>
            </a:r>
            <a:r>
              <a:rPr lang="en-US" dirty="0"/>
              <a:t> </a:t>
            </a:r>
            <a:r>
              <a:rPr lang="en-US" dirty="0" err="1"/>
              <a:t>mentitum</a:t>
            </a:r>
            <a:r>
              <a:rPr lang="en-US" dirty="0"/>
              <a:t>, cum in </a:t>
            </a:r>
            <a:r>
              <a:rPr lang="en-US" dirty="0" err="1"/>
              <a:t>unum</a:t>
            </a:r>
            <a:r>
              <a:rPr lang="en-US" dirty="0"/>
              <a:t> </a:t>
            </a:r>
            <a:r>
              <a:rPr lang="en-US" dirty="0" err="1"/>
              <a:t>indoctum</a:t>
            </a:r>
            <a:r>
              <a:rPr lang="en-US" dirty="0"/>
              <a:t> </a:t>
            </a:r>
            <a:r>
              <a:rPr lang="en-US" dirty="0" err="1"/>
              <a:t>urbanitas</a:t>
            </a:r>
            <a:r>
              <a:rPr lang="en-US" dirty="0"/>
              <a:t>, at sed </a:t>
            </a:r>
            <a:r>
              <a:rPr lang="en-US" dirty="0" err="1"/>
              <a:t>assum</a:t>
            </a:r>
            <a:r>
              <a:rPr lang="en-US" dirty="0"/>
              <a:t> </a:t>
            </a:r>
            <a:r>
              <a:rPr lang="en-US" dirty="0" err="1"/>
              <a:t>paulo</a:t>
            </a:r>
            <a:r>
              <a:rPr lang="en-US" dirty="0"/>
              <a:t> commune.</a:t>
            </a:r>
          </a:p>
          <a:p>
            <a:pPr lvl="4"/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cu sed, </a:t>
            </a:r>
            <a:r>
              <a:rPr lang="en-US" dirty="0" err="1"/>
              <a:t>suas</a:t>
            </a:r>
            <a:r>
              <a:rPr lang="en-US" dirty="0"/>
              <a:t> </a:t>
            </a:r>
            <a:r>
              <a:rPr lang="en-US" dirty="0" err="1"/>
              <a:t>docendi</a:t>
            </a:r>
            <a:r>
              <a:rPr lang="en-US" dirty="0"/>
              <a:t> </a:t>
            </a:r>
            <a:r>
              <a:rPr lang="en-US" dirty="0" err="1"/>
              <a:t>assueverit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per.</a:t>
            </a: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464617D0-A8FA-4DB5-9B59-6242874B8B8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43444" y="1733092"/>
            <a:ext cx="6037262" cy="414700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45DB9B5-427A-774B-9458-B1CCD5D3D28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50679" y="6336792"/>
            <a:ext cx="463891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6983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P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D1E2370-636D-441C-94FA-C4B8A100BE1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798057" y="1117617"/>
            <a:ext cx="4951603" cy="51185"/>
          </a:xfrm>
          <a:prstGeom prst="rect">
            <a:avLst/>
          </a:prstGeom>
        </p:spPr>
      </p:pic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EF1E8987-B567-4B6B-9FCD-6444D328411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27436" y="427603"/>
            <a:ext cx="5261723" cy="877887"/>
          </a:xfrm>
        </p:spPr>
        <p:txBody>
          <a:bodyPr>
            <a:normAutofit/>
          </a:bodyPr>
          <a:lstStyle>
            <a:lvl1pPr marL="0" indent="0">
              <a:buNone/>
              <a:defRPr sz="2800" b="1" baseline="0">
                <a:solidFill>
                  <a:srgbClr val="143157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Photo Page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A6F9F54E-573D-4F95-A349-F6FBD3F2238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89159" y="1468526"/>
            <a:ext cx="6055151" cy="4594225"/>
          </a:xfrm>
        </p:spPr>
        <p:txBody>
          <a:bodyPr/>
          <a:lstStyle>
            <a:lvl1pPr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sz="200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sz="160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sz="1400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sz="14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 err="1"/>
              <a:t>Veniam</a:t>
            </a:r>
            <a:r>
              <a:rPr lang="en-US" dirty="0"/>
              <a:t> </a:t>
            </a:r>
            <a:r>
              <a:rPr lang="en-US" dirty="0" err="1"/>
              <a:t>offendit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cum, stet </a:t>
            </a:r>
            <a:r>
              <a:rPr lang="en-US" dirty="0" err="1"/>
              <a:t>omnesque</a:t>
            </a:r>
            <a:r>
              <a:rPr lang="en-US" dirty="0"/>
              <a:t> </a:t>
            </a:r>
            <a:r>
              <a:rPr lang="en-US" dirty="0" err="1"/>
              <a:t>forensibus</a:t>
            </a:r>
            <a:r>
              <a:rPr lang="en-US" dirty="0"/>
              <a:t> ex sed.</a:t>
            </a:r>
          </a:p>
          <a:p>
            <a:pPr lvl="1"/>
            <a:r>
              <a:rPr lang="en-US" dirty="0"/>
              <a:t>Ex </a:t>
            </a:r>
            <a:r>
              <a:rPr lang="en-US" dirty="0" err="1"/>
              <a:t>legere</a:t>
            </a:r>
            <a:r>
              <a:rPr lang="en-US" dirty="0"/>
              <a:t> </a:t>
            </a:r>
            <a:r>
              <a:rPr lang="en-US" dirty="0" err="1"/>
              <a:t>alternum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usu</a:t>
            </a:r>
            <a:r>
              <a:rPr lang="en-US" dirty="0"/>
              <a:t>, </a:t>
            </a:r>
            <a:r>
              <a:rPr lang="en-US" dirty="0" err="1"/>
              <a:t>nominavi</a:t>
            </a:r>
            <a:r>
              <a:rPr lang="en-US" dirty="0"/>
              <a:t> </a:t>
            </a:r>
            <a:r>
              <a:rPr lang="en-US" dirty="0" err="1"/>
              <a:t>princepes</a:t>
            </a:r>
            <a:r>
              <a:rPr lang="en-US" dirty="0"/>
              <a:t> cu sea.</a:t>
            </a:r>
          </a:p>
          <a:p>
            <a:pPr lvl="2"/>
            <a:r>
              <a:rPr lang="en-US" dirty="0" err="1"/>
              <a:t>Nonumy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elaboratet</a:t>
            </a:r>
            <a:r>
              <a:rPr lang="en-US" dirty="0"/>
              <a:t> et pro, lorem option has id.</a:t>
            </a:r>
          </a:p>
          <a:p>
            <a:pPr lvl="3"/>
            <a:r>
              <a:rPr lang="en-US" dirty="0"/>
              <a:t>Sit in </a:t>
            </a:r>
            <a:r>
              <a:rPr lang="en-US" dirty="0" err="1"/>
              <a:t>movet</a:t>
            </a:r>
            <a:r>
              <a:rPr lang="en-US" dirty="0"/>
              <a:t> </a:t>
            </a:r>
            <a:r>
              <a:rPr lang="en-US" dirty="0" err="1"/>
              <a:t>iriure</a:t>
            </a:r>
            <a:r>
              <a:rPr lang="en-US" dirty="0"/>
              <a:t> </a:t>
            </a:r>
            <a:r>
              <a:rPr lang="en-US" dirty="0" err="1"/>
              <a:t>mentitum</a:t>
            </a:r>
            <a:r>
              <a:rPr lang="en-US" dirty="0"/>
              <a:t>, cum in </a:t>
            </a:r>
            <a:r>
              <a:rPr lang="en-US" dirty="0" err="1"/>
              <a:t>unum</a:t>
            </a:r>
            <a:r>
              <a:rPr lang="en-US" dirty="0"/>
              <a:t> </a:t>
            </a:r>
            <a:r>
              <a:rPr lang="en-US" dirty="0" err="1"/>
              <a:t>indoctum</a:t>
            </a:r>
            <a:r>
              <a:rPr lang="en-US" dirty="0"/>
              <a:t> </a:t>
            </a:r>
            <a:r>
              <a:rPr lang="en-US" dirty="0" err="1"/>
              <a:t>urbanitas</a:t>
            </a:r>
            <a:r>
              <a:rPr lang="en-US" dirty="0"/>
              <a:t>, at sed </a:t>
            </a:r>
            <a:r>
              <a:rPr lang="en-US" dirty="0" err="1"/>
              <a:t>assum</a:t>
            </a:r>
            <a:r>
              <a:rPr lang="en-US" dirty="0"/>
              <a:t> </a:t>
            </a:r>
            <a:r>
              <a:rPr lang="en-US" dirty="0" err="1"/>
              <a:t>paulo</a:t>
            </a:r>
            <a:r>
              <a:rPr lang="en-US" dirty="0"/>
              <a:t> commune.</a:t>
            </a:r>
          </a:p>
          <a:p>
            <a:pPr lvl="4"/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cu sed, </a:t>
            </a:r>
            <a:r>
              <a:rPr lang="en-US" dirty="0" err="1"/>
              <a:t>suas</a:t>
            </a:r>
            <a:r>
              <a:rPr lang="en-US" dirty="0"/>
              <a:t> </a:t>
            </a:r>
            <a:r>
              <a:rPr lang="en-US" dirty="0" err="1"/>
              <a:t>docendi</a:t>
            </a:r>
            <a:r>
              <a:rPr lang="en-US" dirty="0"/>
              <a:t> </a:t>
            </a:r>
            <a:r>
              <a:rPr lang="en-US" dirty="0" err="1"/>
              <a:t>assueverit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per.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A314C2F7-FE92-4B5B-BBF0-F22986EE881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68090" y="1656072"/>
            <a:ext cx="2718766" cy="2643747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F9D78B37-8A0D-4771-8480-C130748D04C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366493" y="3465215"/>
            <a:ext cx="2718766" cy="2643747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E33C3F7-0B1F-48DA-A16D-83ED913E415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6200000">
            <a:off x="1233730" y="3952702"/>
            <a:ext cx="1249226" cy="124922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981BEC5-5344-C844-881C-78567904B98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50679" y="6336792"/>
            <a:ext cx="463891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6258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P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ED70D14-390A-4703-899F-47F2134FAF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798057" y="1117617"/>
            <a:ext cx="4951603" cy="51185"/>
          </a:xfrm>
          <a:prstGeom prst="rect">
            <a:avLst/>
          </a:prstGeom>
        </p:spPr>
      </p:pic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123D5516-AA4E-4EEA-9A22-5FF11567BB2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27436" y="427603"/>
            <a:ext cx="5261723" cy="877887"/>
          </a:xfrm>
        </p:spPr>
        <p:txBody>
          <a:bodyPr>
            <a:normAutofit/>
          </a:bodyPr>
          <a:lstStyle>
            <a:lvl1pPr marL="0" indent="0">
              <a:buNone/>
              <a:defRPr sz="2800" b="1" baseline="0">
                <a:solidFill>
                  <a:srgbClr val="143157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Photo Page</a:t>
            </a:r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E0C88692-E394-40F4-BFB1-BB3DF41F702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7436" y="1733092"/>
            <a:ext cx="4048899" cy="4007291"/>
          </a:xfrm>
        </p:spPr>
        <p:txBody>
          <a:bodyPr/>
          <a:lstStyle>
            <a:lvl1pPr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sz="170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sz="140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sz="1200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sz="12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 err="1"/>
              <a:t>Veniam</a:t>
            </a:r>
            <a:r>
              <a:rPr lang="en-US" dirty="0"/>
              <a:t> </a:t>
            </a:r>
            <a:r>
              <a:rPr lang="en-US" dirty="0" err="1"/>
              <a:t>offendit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cum, stet </a:t>
            </a:r>
            <a:r>
              <a:rPr lang="en-US" dirty="0" err="1"/>
              <a:t>omnesque</a:t>
            </a:r>
            <a:r>
              <a:rPr lang="en-US" dirty="0"/>
              <a:t> </a:t>
            </a:r>
            <a:r>
              <a:rPr lang="en-US" dirty="0" err="1"/>
              <a:t>forensibus</a:t>
            </a:r>
            <a:r>
              <a:rPr lang="en-US" dirty="0"/>
              <a:t> ex sed.</a:t>
            </a:r>
          </a:p>
          <a:p>
            <a:pPr lvl="1"/>
            <a:r>
              <a:rPr lang="en-US" dirty="0"/>
              <a:t>Ex </a:t>
            </a:r>
            <a:r>
              <a:rPr lang="en-US" dirty="0" err="1"/>
              <a:t>legere</a:t>
            </a:r>
            <a:r>
              <a:rPr lang="en-US" dirty="0"/>
              <a:t> </a:t>
            </a:r>
            <a:r>
              <a:rPr lang="en-US" dirty="0" err="1"/>
              <a:t>alternum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usu</a:t>
            </a:r>
            <a:r>
              <a:rPr lang="en-US" dirty="0"/>
              <a:t>, </a:t>
            </a:r>
            <a:r>
              <a:rPr lang="en-US" dirty="0" err="1"/>
              <a:t>nominavi</a:t>
            </a:r>
            <a:r>
              <a:rPr lang="en-US" dirty="0"/>
              <a:t> </a:t>
            </a:r>
            <a:r>
              <a:rPr lang="en-US" dirty="0" err="1"/>
              <a:t>princepes</a:t>
            </a:r>
            <a:r>
              <a:rPr lang="en-US" dirty="0"/>
              <a:t> cu sea.</a:t>
            </a:r>
          </a:p>
          <a:p>
            <a:pPr lvl="2"/>
            <a:r>
              <a:rPr lang="en-US" dirty="0" err="1"/>
              <a:t>Nonumy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elaboratet</a:t>
            </a:r>
            <a:r>
              <a:rPr lang="en-US" dirty="0"/>
              <a:t> et pro, lorem option has id.</a:t>
            </a:r>
          </a:p>
          <a:p>
            <a:pPr lvl="3"/>
            <a:r>
              <a:rPr lang="en-US" dirty="0"/>
              <a:t>Sit in </a:t>
            </a:r>
            <a:r>
              <a:rPr lang="en-US" dirty="0" err="1"/>
              <a:t>movet</a:t>
            </a:r>
            <a:r>
              <a:rPr lang="en-US" dirty="0"/>
              <a:t> </a:t>
            </a:r>
            <a:r>
              <a:rPr lang="en-US" dirty="0" err="1"/>
              <a:t>iriure</a:t>
            </a:r>
            <a:r>
              <a:rPr lang="en-US" dirty="0"/>
              <a:t> </a:t>
            </a:r>
            <a:r>
              <a:rPr lang="en-US" dirty="0" err="1"/>
              <a:t>mentitum</a:t>
            </a:r>
            <a:r>
              <a:rPr lang="en-US" dirty="0"/>
              <a:t>, cum in </a:t>
            </a:r>
            <a:r>
              <a:rPr lang="en-US" dirty="0" err="1"/>
              <a:t>unum</a:t>
            </a:r>
            <a:r>
              <a:rPr lang="en-US" dirty="0"/>
              <a:t> </a:t>
            </a:r>
            <a:r>
              <a:rPr lang="en-US" dirty="0" err="1"/>
              <a:t>indoctum</a:t>
            </a:r>
            <a:r>
              <a:rPr lang="en-US" dirty="0"/>
              <a:t> </a:t>
            </a:r>
            <a:r>
              <a:rPr lang="en-US" dirty="0" err="1"/>
              <a:t>urbanitas</a:t>
            </a:r>
            <a:r>
              <a:rPr lang="en-US" dirty="0"/>
              <a:t>, at sed </a:t>
            </a:r>
            <a:r>
              <a:rPr lang="en-US" dirty="0" err="1"/>
              <a:t>assum</a:t>
            </a:r>
            <a:r>
              <a:rPr lang="en-US" dirty="0"/>
              <a:t> </a:t>
            </a:r>
            <a:r>
              <a:rPr lang="en-US" dirty="0" err="1"/>
              <a:t>paulo</a:t>
            </a:r>
            <a:r>
              <a:rPr lang="en-US" dirty="0"/>
              <a:t> commune.</a:t>
            </a:r>
          </a:p>
          <a:p>
            <a:pPr lvl="4"/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cu sed, </a:t>
            </a:r>
            <a:r>
              <a:rPr lang="en-US" dirty="0" err="1"/>
              <a:t>suas</a:t>
            </a:r>
            <a:r>
              <a:rPr lang="en-US" dirty="0"/>
              <a:t> </a:t>
            </a:r>
            <a:r>
              <a:rPr lang="en-US" dirty="0" err="1"/>
              <a:t>docendi</a:t>
            </a:r>
            <a:r>
              <a:rPr lang="en-US" dirty="0"/>
              <a:t> </a:t>
            </a:r>
            <a:r>
              <a:rPr lang="en-US" dirty="0" err="1"/>
              <a:t>assueverit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per.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1AF710A-030E-4009-90C5-EBA15F54CA0C}"/>
              </a:ext>
            </a:extLst>
          </p:cNvPr>
          <p:cNvSpPr/>
          <p:nvPr userDrawn="1"/>
        </p:nvSpPr>
        <p:spPr>
          <a:xfrm>
            <a:off x="6102096" y="0"/>
            <a:ext cx="6089904" cy="6853853"/>
          </a:xfrm>
          <a:prstGeom prst="rect">
            <a:avLst/>
          </a:prstGeom>
          <a:solidFill>
            <a:srgbClr val="1431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69701DAF-5E85-44BB-9B73-85430B6CE34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140953" y="4567853"/>
            <a:ext cx="3044952" cy="2286000"/>
          </a:xfrm>
          <a:solidFill>
            <a:schemeClr val="bg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17" name="Picture Placeholder 14">
            <a:extLst>
              <a:ext uri="{FF2B5EF4-FFF2-40B4-BE49-F238E27FC236}">
                <a16:creationId xmlns:a16="http://schemas.microsoft.com/office/drawing/2014/main" id="{7E54AA6D-DA2D-4A2F-B561-8450A9E5BE2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00079" y="2277706"/>
            <a:ext cx="3042892" cy="2286000"/>
          </a:xfrm>
          <a:solidFill>
            <a:schemeClr val="bg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18" name="Picture Placeholder 14">
            <a:extLst>
              <a:ext uri="{FF2B5EF4-FFF2-40B4-BE49-F238E27FC236}">
                <a16:creationId xmlns:a16="http://schemas.microsoft.com/office/drawing/2014/main" id="{7C1E6DC0-05D4-40F9-9D4D-36AD3000797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147048" y="-1"/>
            <a:ext cx="3044952" cy="2286000"/>
          </a:xfrm>
          <a:solidFill>
            <a:schemeClr val="bg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19" name="Text Placeholder 15">
            <a:extLst>
              <a:ext uri="{FF2B5EF4-FFF2-40B4-BE49-F238E27FC236}">
                <a16:creationId xmlns:a16="http://schemas.microsoft.com/office/drawing/2014/main" id="{A79A9DFF-C52B-48A4-881C-E464F6E5EEB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331732" y="3015575"/>
            <a:ext cx="2665412" cy="944735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Callout, caption, or other body copy here</a:t>
            </a:r>
          </a:p>
        </p:txBody>
      </p:sp>
      <p:sp>
        <p:nvSpPr>
          <p:cNvPr id="21" name="Text Placeholder 15">
            <a:extLst>
              <a:ext uri="{FF2B5EF4-FFF2-40B4-BE49-F238E27FC236}">
                <a16:creationId xmlns:a16="http://schemas.microsoft.com/office/drawing/2014/main" id="{25302AB3-07A1-4FE0-BBA9-E68B3035235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91866" y="696434"/>
            <a:ext cx="2665412" cy="944735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Callout, caption, or other body copy here</a:t>
            </a:r>
          </a:p>
        </p:txBody>
      </p:sp>
      <p:sp>
        <p:nvSpPr>
          <p:cNvPr id="22" name="Text Placeholder 15">
            <a:extLst>
              <a:ext uri="{FF2B5EF4-FFF2-40B4-BE49-F238E27FC236}">
                <a16:creationId xmlns:a16="http://schemas.microsoft.com/office/drawing/2014/main" id="{0976666C-95CC-455F-A77E-5F564A4B0B6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91866" y="5236412"/>
            <a:ext cx="2665412" cy="944735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Callout, caption, or other body copy here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617D2AF-01F7-4C4D-8352-7FF3F4096F8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0679" y="6336792"/>
            <a:ext cx="463891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6491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74485F-0AEF-4ADE-92FD-76DBF598DC5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798057" y="1117617"/>
            <a:ext cx="4951603" cy="51185"/>
          </a:xfrm>
          <a:prstGeom prst="rect">
            <a:avLst/>
          </a:prstGeom>
        </p:spPr>
      </p:pic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79655664-8D53-469A-9470-BA10065DF8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27436" y="427603"/>
            <a:ext cx="5261723" cy="877887"/>
          </a:xfrm>
        </p:spPr>
        <p:txBody>
          <a:bodyPr>
            <a:normAutofit/>
          </a:bodyPr>
          <a:lstStyle>
            <a:lvl1pPr marL="0" indent="0">
              <a:buNone/>
              <a:defRPr sz="2800" b="1" baseline="0">
                <a:solidFill>
                  <a:srgbClr val="143157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Infographic</a:t>
            </a:r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94ADB638-9FA7-4946-8522-D1782594FDF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7436" y="1733092"/>
            <a:ext cx="4942026" cy="4007291"/>
          </a:xfrm>
        </p:spPr>
        <p:txBody>
          <a:bodyPr/>
          <a:lstStyle>
            <a:lvl1pPr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sz="200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sz="160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sz="1400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sz="14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 err="1"/>
              <a:t>Veniam</a:t>
            </a:r>
            <a:r>
              <a:rPr lang="en-US" dirty="0"/>
              <a:t> </a:t>
            </a:r>
            <a:r>
              <a:rPr lang="en-US" dirty="0" err="1"/>
              <a:t>offendit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cum, stet </a:t>
            </a:r>
            <a:r>
              <a:rPr lang="en-US" dirty="0" err="1"/>
              <a:t>omnesque</a:t>
            </a:r>
            <a:r>
              <a:rPr lang="en-US" dirty="0"/>
              <a:t> </a:t>
            </a:r>
            <a:r>
              <a:rPr lang="en-US" dirty="0" err="1"/>
              <a:t>forensibus</a:t>
            </a:r>
            <a:r>
              <a:rPr lang="en-US" dirty="0"/>
              <a:t> ex sed.</a:t>
            </a:r>
          </a:p>
          <a:p>
            <a:pPr lvl="1"/>
            <a:r>
              <a:rPr lang="en-US" dirty="0"/>
              <a:t>Ex </a:t>
            </a:r>
            <a:r>
              <a:rPr lang="en-US" dirty="0" err="1"/>
              <a:t>legere</a:t>
            </a:r>
            <a:r>
              <a:rPr lang="en-US" dirty="0"/>
              <a:t> </a:t>
            </a:r>
            <a:r>
              <a:rPr lang="en-US" dirty="0" err="1"/>
              <a:t>alternum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usu</a:t>
            </a:r>
            <a:r>
              <a:rPr lang="en-US" dirty="0"/>
              <a:t>, </a:t>
            </a:r>
            <a:r>
              <a:rPr lang="en-US" dirty="0" err="1"/>
              <a:t>nominavi</a:t>
            </a:r>
            <a:r>
              <a:rPr lang="en-US" dirty="0"/>
              <a:t> </a:t>
            </a:r>
            <a:r>
              <a:rPr lang="en-US" dirty="0" err="1"/>
              <a:t>princepes</a:t>
            </a:r>
            <a:r>
              <a:rPr lang="en-US" dirty="0"/>
              <a:t> cu sea.</a:t>
            </a:r>
          </a:p>
          <a:p>
            <a:pPr lvl="2"/>
            <a:r>
              <a:rPr lang="en-US" dirty="0" err="1"/>
              <a:t>Nonumy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elaboratet</a:t>
            </a:r>
            <a:r>
              <a:rPr lang="en-US" dirty="0"/>
              <a:t> et pro, lorem option has id.</a:t>
            </a:r>
          </a:p>
          <a:p>
            <a:pPr lvl="3"/>
            <a:r>
              <a:rPr lang="en-US" dirty="0"/>
              <a:t>Sit in </a:t>
            </a:r>
            <a:r>
              <a:rPr lang="en-US" dirty="0" err="1"/>
              <a:t>movet</a:t>
            </a:r>
            <a:r>
              <a:rPr lang="en-US" dirty="0"/>
              <a:t> </a:t>
            </a:r>
            <a:r>
              <a:rPr lang="en-US" dirty="0" err="1"/>
              <a:t>iriure</a:t>
            </a:r>
            <a:r>
              <a:rPr lang="en-US" dirty="0"/>
              <a:t> </a:t>
            </a:r>
            <a:r>
              <a:rPr lang="en-US" dirty="0" err="1"/>
              <a:t>mentitum</a:t>
            </a:r>
            <a:r>
              <a:rPr lang="en-US" dirty="0"/>
              <a:t>, cum in </a:t>
            </a:r>
            <a:r>
              <a:rPr lang="en-US" dirty="0" err="1"/>
              <a:t>unum</a:t>
            </a:r>
            <a:r>
              <a:rPr lang="en-US" dirty="0"/>
              <a:t> </a:t>
            </a:r>
            <a:r>
              <a:rPr lang="en-US" dirty="0" err="1"/>
              <a:t>indoctum</a:t>
            </a:r>
            <a:r>
              <a:rPr lang="en-US" dirty="0"/>
              <a:t> </a:t>
            </a:r>
            <a:r>
              <a:rPr lang="en-US" dirty="0" err="1"/>
              <a:t>urbanitas</a:t>
            </a:r>
            <a:r>
              <a:rPr lang="en-US" dirty="0"/>
              <a:t>, at sed </a:t>
            </a:r>
            <a:r>
              <a:rPr lang="en-US" dirty="0" err="1"/>
              <a:t>assum</a:t>
            </a:r>
            <a:r>
              <a:rPr lang="en-US" dirty="0"/>
              <a:t> </a:t>
            </a:r>
            <a:r>
              <a:rPr lang="en-US" dirty="0" err="1"/>
              <a:t>paulo</a:t>
            </a:r>
            <a:r>
              <a:rPr lang="en-US" dirty="0"/>
              <a:t> commune.</a:t>
            </a:r>
          </a:p>
          <a:p>
            <a:pPr lvl="4"/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cu sed, </a:t>
            </a:r>
            <a:r>
              <a:rPr lang="en-US" dirty="0" err="1"/>
              <a:t>suas</a:t>
            </a:r>
            <a:r>
              <a:rPr lang="en-US" dirty="0"/>
              <a:t> </a:t>
            </a:r>
            <a:r>
              <a:rPr lang="en-US" dirty="0" err="1"/>
              <a:t>docendi</a:t>
            </a:r>
            <a:r>
              <a:rPr lang="en-US" dirty="0"/>
              <a:t> </a:t>
            </a:r>
            <a:r>
              <a:rPr lang="en-US" dirty="0" err="1"/>
              <a:t>assueverit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per.</a:t>
            </a:r>
          </a:p>
        </p:txBody>
      </p:sp>
      <p:sp>
        <p:nvSpPr>
          <p:cNvPr id="13" name="Chart Placeholder 12">
            <a:extLst>
              <a:ext uri="{FF2B5EF4-FFF2-40B4-BE49-F238E27FC236}">
                <a16:creationId xmlns:a16="http://schemas.microsoft.com/office/drawing/2014/main" id="{9A63D19B-4B2E-444C-A116-88CB2624FBB5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6518275" y="710064"/>
            <a:ext cx="5394325" cy="503033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CD40969-9179-C047-BF00-A8278D4B353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0679" y="6336792"/>
            <a:ext cx="463891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629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3C2F9-C76C-46A3-A50B-306605AB8B18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7B843-236F-4701-AAA1-881D99B3B2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51113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phic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EEF8C3D-63F3-42D9-B45F-6D6B7EACB1E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798057" y="1117617"/>
            <a:ext cx="4951603" cy="51185"/>
          </a:xfrm>
          <a:prstGeom prst="rect">
            <a:avLst/>
          </a:prstGeom>
        </p:spPr>
      </p:pic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A6EF426F-942F-45BE-A72B-2DEA4C3425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27436" y="427603"/>
            <a:ext cx="5261723" cy="877887"/>
          </a:xfrm>
        </p:spPr>
        <p:txBody>
          <a:bodyPr>
            <a:normAutofit/>
          </a:bodyPr>
          <a:lstStyle>
            <a:lvl1pPr marL="0" indent="0">
              <a:buNone/>
              <a:defRPr sz="2800" b="1" baseline="0">
                <a:solidFill>
                  <a:srgbClr val="143157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Infographic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4F7EA0A-5699-4ADF-B93D-54857AC0FEA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9113355" y="2266756"/>
            <a:ext cx="1768534" cy="89223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4C1D0C3-F72F-4B9A-AEAD-746B3A092B5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6438845" y="2631609"/>
            <a:ext cx="1768534" cy="89223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980EB42-6359-42D2-B90C-CF8B673B000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3500000">
            <a:off x="3700156" y="2889296"/>
            <a:ext cx="1768534" cy="89223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B64E9EF-3D5C-4F2B-A5FA-E52703CDF8F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95042" y="2443180"/>
            <a:ext cx="1768534" cy="892232"/>
          </a:xfrm>
          <a:prstGeom prst="rect">
            <a:avLst/>
          </a:prstGeom>
        </p:spPr>
      </p:pic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CBC203AD-4CF0-4CBB-9781-168246A095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989146" y="2425647"/>
            <a:ext cx="863600" cy="1177925"/>
          </a:xfrm>
        </p:spPr>
        <p:txBody>
          <a:bodyPr>
            <a:noAutofit/>
          </a:bodyPr>
          <a:lstStyle>
            <a:lvl1pPr marL="0" indent="0" algn="ctr">
              <a:buNone/>
              <a:defRPr sz="9600" b="1">
                <a:solidFill>
                  <a:srgbClr val="2B1ED9"/>
                </a:solidFill>
              </a:defRPr>
            </a:lvl1pPr>
          </a:lstStyle>
          <a:p>
            <a:pPr lvl="0"/>
            <a:r>
              <a:rPr lang="en-US" b="1" dirty="0"/>
              <a:t>9</a:t>
            </a:r>
            <a:endParaRPr lang="en-US" dirty="0"/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5302AE9A-3BCF-4E29-B416-695983655ED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13096" y="2427119"/>
            <a:ext cx="1528963" cy="1177925"/>
          </a:xfrm>
        </p:spPr>
        <p:txBody>
          <a:bodyPr>
            <a:noAutofit/>
          </a:bodyPr>
          <a:lstStyle>
            <a:lvl1pPr marL="0" indent="0" algn="ctr">
              <a:buNone/>
              <a:defRPr sz="9600" b="1">
                <a:solidFill>
                  <a:srgbClr val="2B1ED9"/>
                </a:solidFill>
              </a:defRPr>
            </a:lvl1pPr>
          </a:lstStyle>
          <a:p>
            <a:pPr lvl="0"/>
            <a:r>
              <a:rPr lang="en-US" b="1" dirty="0"/>
              <a:t>17</a:t>
            </a:r>
            <a:endParaRPr lang="en-US" dirty="0"/>
          </a:p>
        </p:txBody>
      </p:sp>
      <p:sp>
        <p:nvSpPr>
          <p:cNvPr id="20" name="Text Placeholder 17">
            <a:extLst>
              <a:ext uri="{FF2B5EF4-FFF2-40B4-BE49-F238E27FC236}">
                <a16:creationId xmlns:a16="http://schemas.microsoft.com/office/drawing/2014/main" id="{B51E6595-4710-47FE-BB4E-BAB1B935F96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58630" y="2427119"/>
            <a:ext cx="1528963" cy="1177925"/>
          </a:xfrm>
        </p:spPr>
        <p:txBody>
          <a:bodyPr>
            <a:noAutofit/>
          </a:bodyPr>
          <a:lstStyle>
            <a:lvl1pPr marL="0" indent="0" algn="ctr">
              <a:buNone/>
              <a:defRPr sz="9600" b="1">
                <a:solidFill>
                  <a:srgbClr val="2B1ED9"/>
                </a:solidFill>
              </a:defRPr>
            </a:lvl1pPr>
          </a:lstStyle>
          <a:p>
            <a:pPr lvl="0"/>
            <a:r>
              <a:rPr lang="en-US" b="1" dirty="0"/>
              <a:t>36</a:t>
            </a:r>
            <a:endParaRPr lang="en-US" dirty="0"/>
          </a:p>
        </p:txBody>
      </p:sp>
      <p:sp>
        <p:nvSpPr>
          <p:cNvPr id="21" name="Text Placeholder 17">
            <a:extLst>
              <a:ext uri="{FF2B5EF4-FFF2-40B4-BE49-F238E27FC236}">
                <a16:creationId xmlns:a16="http://schemas.microsoft.com/office/drawing/2014/main" id="{3221B24B-D5B9-4375-9BB1-466C6C905B1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339254" y="2425646"/>
            <a:ext cx="863600" cy="1177925"/>
          </a:xfrm>
        </p:spPr>
        <p:txBody>
          <a:bodyPr>
            <a:noAutofit/>
          </a:bodyPr>
          <a:lstStyle>
            <a:lvl1pPr marL="0" indent="0" algn="ctr">
              <a:buNone/>
              <a:defRPr sz="9600" b="1">
                <a:solidFill>
                  <a:srgbClr val="2B1ED9"/>
                </a:solidFill>
              </a:defRPr>
            </a:lvl1pPr>
          </a:lstStyle>
          <a:p>
            <a:pPr lvl="0"/>
            <a:r>
              <a:rPr lang="en-US" b="1" dirty="0"/>
              <a:t>2</a:t>
            </a:r>
            <a:endParaRPr lang="en-US" dirty="0"/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0153AA34-B0FD-4DC0-8C6F-E09E10C7E1E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486659" y="3653595"/>
            <a:ext cx="1881187" cy="541337"/>
          </a:xfrm>
        </p:spPr>
        <p:txBody>
          <a:bodyPr>
            <a:normAutofit/>
          </a:bodyPr>
          <a:lstStyle>
            <a:lvl1pPr marL="0" indent="0" algn="ctr">
              <a:buNone/>
              <a:defRPr sz="1200" b="1">
                <a:solidFill>
                  <a:srgbClr val="6D809C"/>
                </a:solidFill>
              </a:defRPr>
            </a:lvl1pPr>
          </a:lstStyle>
          <a:p>
            <a:pPr lvl="0"/>
            <a:r>
              <a:rPr lang="en-US" dirty="0" err="1"/>
              <a:t>Veniam</a:t>
            </a:r>
            <a:r>
              <a:rPr lang="en-US" dirty="0"/>
              <a:t> </a:t>
            </a:r>
            <a:r>
              <a:rPr lang="en-US" dirty="0" err="1"/>
              <a:t>offendit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cum, stet </a:t>
            </a:r>
            <a:r>
              <a:rPr lang="en-US" dirty="0" err="1"/>
              <a:t>omnesque</a:t>
            </a:r>
            <a:r>
              <a:rPr lang="en-US" dirty="0"/>
              <a:t> </a:t>
            </a:r>
            <a:r>
              <a:rPr lang="en-US" dirty="0" err="1"/>
              <a:t>forensibus</a:t>
            </a:r>
            <a:endParaRPr lang="en-US" dirty="0"/>
          </a:p>
        </p:txBody>
      </p:sp>
      <p:sp>
        <p:nvSpPr>
          <p:cNvPr id="26" name="Text Placeholder 24">
            <a:extLst>
              <a:ext uri="{FF2B5EF4-FFF2-40B4-BE49-F238E27FC236}">
                <a16:creationId xmlns:a16="http://schemas.microsoft.com/office/drawing/2014/main" id="{DE1256B8-04E3-4A74-AE71-1905ED27CE8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940880" y="3653595"/>
            <a:ext cx="1881187" cy="541337"/>
          </a:xfrm>
        </p:spPr>
        <p:txBody>
          <a:bodyPr>
            <a:normAutofit/>
          </a:bodyPr>
          <a:lstStyle>
            <a:lvl1pPr marL="0" indent="0" algn="ctr">
              <a:buNone/>
              <a:defRPr sz="1200" b="1">
                <a:solidFill>
                  <a:srgbClr val="6D809C"/>
                </a:solidFill>
              </a:defRPr>
            </a:lvl1pPr>
          </a:lstStyle>
          <a:p>
            <a:pPr lvl="0"/>
            <a:r>
              <a:rPr lang="en-US" dirty="0" err="1"/>
              <a:t>Veniam</a:t>
            </a:r>
            <a:r>
              <a:rPr lang="en-US" dirty="0"/>
              <a:t> </a:t>
            </a:r>
            <a:r>
              <a:rPr lang="en-US" dirty="0" err="1"/>
              <a:t>offendit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cum, stet </a:t>
            </a:r>
            <a:r>
              <a:rPr lang="en-US" dirty="0" err="1"/>
              <a:t>omnesque</a:t>
            </a:r>
            <a:r>
              <a:rPr lang="en-US" dirty="0"/>
              <a:t> </a:t>
            </a:r>
            <a:r>
              <a:rPr lang="en-US" dirty="0" err="1"/>
              <a:t>forensibus</a:t>
            </a:r>
            <a:endParaRPr lang="en-US" dirty="0"/>
          </a:p>
        </p:txBody>
      </p:sp>
      <p:sp>
        <p:nvSpPr>
          <p:cNvPr id="27" name="Text Placeholder 24">
            <a:extLst>
              <a:ext uri="{FF2B5EF4-FFF2-40B4-BE49-F238E27FC236}">
                <a16:creationId xmlns:a16="http://schemas.microsoft.com/office/drawing/2014/main" id="{5F62437E-3378-4A78-ADFB-F9EEFFAE16A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82517" y="3653595"/>
            <a:ext cx="1881187" cy="541337"/>
          </a:xfrm>
        </p:spPr>
        <p:txBody>
          <a:bodyPr>
            <a:normAutofit/>
          </a:bodyPr>
          <a:lstStyle>
            <a:lvl1pPr marL="0" indent="0" algn="ctr">
              <a:buNone/>
              <a:defRPr sz="1200" b="1">
                <a:solidFill>
                  <a:srgbClr val="6D809C"/>
                </a:solidFill>
              </a:defRPr>
            </a:lvl1pPr>
          </a:lstStyle>
          <a:p>
            <a:pPr lvl="0"/>
            <a:r>
              <a:rPr lang="en-US" dirty="0" err="1"/>
              <a:t>Veniam</a:t>
            </a:r>
            <a:r>
              <a:rPr lang="en-US" dirty="0"/>
              <a:t> </a:t>
            </a:r>
            <a:r>
              <a:rPr lang="en-US" dirty="0" err="1"/>
              <a:t>offendit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cum, stet </a:t>
            </a:r>
            <a:r>
              <a:rPr lang="en-US" dirty="0" err="1"/>
              <a:t>omnesque</a:t>
            </a:r>
            <a:r>
              <a:rPr lang="en-US" dirty="0"/>
              <a:t> </a:t>
            </a:r>
            <a:r>
              <a:rPr lang="en-US" dirty="0" err="1"/>
              <a:t>forensibus</a:t>
            </a:r>
            <a:endParaRPr lang="en-US" dirty="0"/>
          </a:p>
        </p:txBody>
      </p:sp>
      <p:sp>
        <p:nvSpPr>
          <p:cNvPr id="28" name="Text Placeholder 24">
            <a:extLst>
              <a:ext uri="{FF2B5EF4-FFF2-40B4-BE49-F238E27FC236}">
                <a16:creationId xmlns:a16="http://schemas.microsoft.com/office/drawing/2014/main" id="{1743FF1C-F0E0-4973-80B7-0617CED1401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824154" y="3653595"/>
            <a:ext cx="1881187" cy="541337"/>
          </a:xfrm>
        </p:spPr>
        <p:txBody>
          <a:bodyPr>
            <a:normAutofit/>
          </a:bodyPr>
          <a:lstStyle>
            <a:lvl1pPr marL="0" indent="0" algn="ctr">
              <a:buNone/>
              <a:defRPr sz="1200" b="1">
                <a:solidFill>
                  <a:srgbClr val="6D809C"/>
                </a:solidFill>
              </a:defRPr>
            </a:lvl1pPr>
          </a:lstStyle>
          <a:p>
            <a:pPr lvl="0"/>
            <a:r>
              <a:rPr lang="en-US" dirty="0" err="1"/>
              <a:t>Veniam</a:t>
            </a:r>
            <a:r>
              <a:rPr lang="en-US" dirty="0"/>
              <a:t> </a:t>
            </a:r>
            <a:r>
              <a:rPr lang="en-US" dirty="0" err="1"/>
              <a:t>offendit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cum, stet </a:t>
            </a:r>
            <a:r>
              <a:rPr lang="en-US" dirty="0" err="1"/>
              <a:t>omnesque</a:t>
            </a:r>
            <a:r>
              <a:rPr lang="en-US" dirty="0"/>
              <a:t> </a:t>
            </a:r>
            <a:r>
              <a:rPr lang="en-US" dirty="0" err="1"/>
              <a:t>forensibus</a:t>
            </a:r>
            <a:endParaRPr lang="en-US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37A461C-E82B-BD42-9B9F-C22737B5517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50679" y="6336792"/>
            <a:ext cx="463891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62812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phic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84358C2-B592-4E2D-A562-F3E67479FEF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798057" y="1117617"/>
            <a:ext cx="4951603" cy="51185"/>
          </a:xfrm>
          <a:prstGeom prst="rect">
            <a:avLst/>
          </a:prstGeom>
        </p:spPr>
      </p:pic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C001CEEE-F0D0-4EA7-B149-A53185B0BFE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27436" y="427603"/>
            <a:ext cx="5261723" cy="877887"/>
          </a:xfrm>
        </p:spPr>
        <p:txBody>
          <a:bodyPr>
            <a:normAutofit/>
          </a:bodyPr>
          <a:lstStyle>
            <a:lvl1pPr marL="0" indent="0">
              <a:buNone/>
              <a:defRPr sz="2800" b="1" baseline="0">
                <a:solidFill>
                  <a:srgbClr val="143157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Infographic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91252DC8-7098-4BCF-B826-610D2C6702B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89159" y="1468526"/>
            <a:ext cx="6055151" cy="4594225"/>
          </a:xfrm>
        </p:spPr>
        <p:txBody>
          <a:bodyPr/>
          <a:lstStyle>
            <a:lvl1pPr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sz="200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sz="160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sz="1400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sz="14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 err="1"/>
              <a:t>Veniam</a:t>
            </a:r>
            <a:r>
              <a:rPr lang="en-US" dirty="0"/>
              <a:t> </a:t>
            </a:r>
            <a:r>
              <a:rPr lang="en-US" dirty="0" err="1"/>
              <a:t>offendit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cum, stet </a:t>
            </a:r>
            <a:r>
              <a:rPr lang="en-US" dirty="0" err="1"/>
              <a:t>omnesque</a:t>
            </a:r>
            <a:r>
              <a:rPr lang="en-US" dirty="0"/>
              <a:t> </a:t>
            </a:r>
            <a:r>
              <a:rPr lang="en-US" dirty="0" err="1"/>
              <a:t>forensibus</a:t>
            </a:r>
            <a:r>
              <a:rPr lang="en-US" dirty="0"/>
              <a:t> ex sed.</a:t>
            </a:r>
          </a:p>
          <a:p>
            <a:pPr lvl="1"/>
            <a:r>
              <a:rPr lang="en-US" dirty="0"/>
              <a:t>Ex </a:t>
            </a:r>
            <a:r>
              <a:rPr lang="en-US" dirty="0" err="1"/>
              <a:t>legere</a:t>
            </a:r>
            <a:r>
              <a:rPr lang="en-US" dirty="0"/>
              <a:t> </a:t>
            </a:r>
            <a:r>
              <a:rPr lang="en-US" dirty="0" err="1"/>
              <a:t>alternum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usu</a:t>
            </a:r>
            <a:r>
              <a:rPr lang="en-US" dirty="0"/>
              <a:t>, </a:t>
            </a:r>
            <a:r>
              <a:rPr lang="en-US" dirty="0" err="1"/>
              <a:t>nominavi</a:t>
            </a:r>
            <a:r>
              <a:rPr lang="en-US" dirty="0"/>
              <a:t> </a:t>
            </a:r>
            <a:r>
              <a:rPr lang="en-US" dirty="0" err="1"/>
              <a:t>princepes</a:t>
            </a:r>
            <a:r>
              <a:rPr lang="en-US" dirty="0"/>
              <a:t> cu sea.</a:t>
            </a:r>
          </a:p>
          <a:p>
            <a:pPr lvl="2"/>
            <a:r>
              <a:rPr lang="en-US" dirty="0" err="1"/>
              <a:t>Nonumy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elaboratet</a:t>
            </a:r>
            <a:r>
              <a:rPr lang="en-US" dirty="0"/>
              <a:t> et pro, lorem option has id.</a:t>
            </a:r>
          </a:p>
          <a:p>
            <a:pPr lvl="3"/>
            <a:r>
              <a:rPr lang="en-US" dirty="0"/>
              <a:t>Sit in </a:t>
            </a:r>
            <a:r>
              <a:rPr lang="en-US" dirty="0" err="1"/>
              <a:t>movet</a:t>
            </a:r>
            <a:r>
              <a:rPr lang="en-US" dirty="0"/>
              <a:t> </a:t>
            </a:r>
            <a:r>
              <a:rPr lang="en-US" dirty="0" err="1"/>
              <a:t>iriure</a:t>
            </a:r>
            <a:r>
              <a:rPr lang="en-US" dirty="0"/>
              <a:t> </a:t>
            </a:r>
            <a:r>
              <a:rPr lang="en-US" dirty="0" err="1"/>
              <a:t>mentitum</a:t>
            </a:r>
            <a:r>
              <a:rPr lang="en-US" dirty="0"/>
              <a:t>, cum in </a:t>
            </a:r>
            <a:r>
              <a:rPr lang="en-US" dirty="0" err="1"/>
              <a:t>unum</a:t>
            </a:r>
            <a:r>
              <a:rPr lang="en-US" dirty="0"/>
              <a:t> </a:t>
            </a:r>
            <a:r>
              <a:rPr lang="en-US" dirty="0" err="1"/>
              <a:t>indoctum</a:t>
            </a:r>
            <a:r>
              <a:rPr lang="en-US" dirty="0"/>
              <a:t> </a:t>
            </a:r>
            <a:r>
              <a:rPr lang="en-US" dirty="0" err="1"/>
              <a:t>urbanitas</a:t>
            </a:r>
            <a:r>
              <a:rPr lang="en-US" dirty="0"/>
              <a:t>, at sed </a:t>
            </a:r>
            <a:r>
              <a:rPr lang="en-US" dirty="0" err="1"/>
              <a:t>assum</a:t>
            </a:r>
            <a:r>
              <a:rPr lang="en-US" dirty="0"/>
              <a:t> </a:t>
            </a:r>
            <a:r>
              <a:rPr lang="en-US" dirty="0" err="1"/>
              <a:t>paulo</a:t>
            </a:r>
            <a:r>
              <a:rPr lang="en-US" dirty="0"/>
              <a:t> commune.</a:t>
            </a:r>
          </a:p>
          <a:p>
            <a:pPr lvl="4"/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cu sed, </a:t>
            </a:r>
            <a:r>
              <a:rPr lang="en-US" dirty="0" err="1"/>
              <a:t>suas</a:t>
            </a:r>
            <a:r>
              <a:rPr lang="en-US" dirty="0"/>
              <a:t> </a:t>
            </a:r>
            <a:r>
              <a:rPr lang="en-US" dirty="0" err="1"/>
              <a:t>docendi</a:t>
            </a:r>
            <a:r>
              <a:rPr lang="en-US" dirty="0"/>
              <a:t> </a:t>
            </a:r>
            <a:r>
              <a:rPr lang="en-US" dirty="0" err="1"/>
              <a:t>assueverit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per.</a:t>
            </a:r>
          </a:p>
        </p:txBody>
      </p:sp>
      <p:sp>
        <p:nvSpPr>
          <p:cNvPr id="10" name="Chart Placeholder 12">
            <a:extLst>
              <a:ext uri="{FF2B5EF4-FFF2-40B4-BE49-F238E27FC236}">
                <a16:creationId xmlns:a16="http://schemas.microsoft.com/office/drawing/2014/main" id="{F55C8266-7965-46DD-8B9A-4627A7E90BEB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904167" y="1468525"/>
            <a:ext cx="4791678" cy="459422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4FBF87C-91AB-8E4B-B4E9-2C4E838889D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0679" y="6336792"/>
            <a:ext cx="463891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9933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42C3B69-7864-4697-9C8A-4FD69E857EA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798057" y="1117617"/>
            <a:ext cx="4951603" cy="511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E147C71-3563-4AC2-BEDA-967406328C0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0679" y="6336792"/>
            <a:ext cx="463891" cy="365760"/>
          </a:xfrm>
          <a:prstGeom prst="rect">
            <a:avLst/>
          </a:prstGeom>
        </p:spPr>
      </p:pic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356BB0DC-7DBB-496E-9B5E-59997C81377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27436" y="427603"/>
            <a:ext cx="5261723" cy="877887"/>
          </a:xfrm>
        </p:spPr>
        <p:txBody>
          <a:bodyPr>
            <a:normAutofit/>
          </a:bodyPr>
          <a:lstStyle>
            <a:lvl1pPr marL="0" indent="0">
              <a:buNone/>
              <a:defRPr sz="2800" b="1" baseline="0">
                <a:solidFill>
                  <a:srgbClr val="143157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Table</a:t>
            </a:r>
          </a:p>
        </p:txBody>
      </p:sp>
      <p:sp>
        <p:nvSpPr>
          <p:cNvPr id="12" name="Table Placeholder 11">
            <a:extLst>
              <a:ext uri="{FF2B5EF4-FFF2-40B4-BE49-F238E27FC236}">
                <a16:creationId xmlns:a16="http://schemas.microsoft.com/office/drawing/2014/main" id="{60A5F568-05C1-44EE-B80A-C6EBC94317A6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727075" y="1603375"/>
            <a:ext cx="7742238" cy="2743200"/>
          </a:xfrm>
        </p:spPr>
        <p:txBody>
          <a:bodyPr/>
          <a:lstStyle/>
          <a:p>
            <a:endParaRPr lang="en-US"/>
          </a:p>
        </p:txBody>
      </p:sp>
      <p:sp>
        <p:nvSpPr>
          <p:cNvPr id="14" name="Table Placeholder 13">
            <a:extLst>
              <a:ext uri="{FF2B5EF4-FFF2-40B4-BE49-F238E27FC236}">
                <a16:creationId xmlns:a16="http://schemas.microsoft.com/office/drawing/2014/main" id="{BD371443-8FD5-402D-A59F-252F390FFE2B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727075" y="4602163"/>
            <a:ext cx="4130675" cy="1573212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3436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3C2F9-C76C-46A3-A50B-306605AB8B18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7B843-236F-4701-AAA1-881D99B3B2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7879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3C2F9-C76C-46A3-A50B-306605AB8B18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7B843-236F-4701-AAA1-881D99B3B2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8424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3C2F9-C76C-46A3-A50B-306605AB8B18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7B843-236F-4701-AAA1-881D99B3B2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3583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3C2F9-C76C-46A3-A50B-306605AB8B18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7B843-236F-4701-AAA1-881D99B3B2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2181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3C2F9-C76C-46A3-A50B-306605AB8B18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7B843-236F-4701-AAA1-881D99B3B2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8114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3C2F9-C76C-46A3-A50B-306605AB8B18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7B843-236F-4701-AAA1-881D99B3B2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5423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93C2F9-C76C-46A3-A50B-306605AB8B18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77B843-236F-4701-AAA1-881D99B3B2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545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664" r:id="rId13"/>
    <p:sldLayoutId id="2147483665" r:id="rId14"/>
    <p:sldLayoutId id="2147483666" r:id="rId15"/>
    <p:sldLayoutId id="2147483650" r:id="rId16"/>
    <p:sldLayoutId id="2147483651" r:id="rId17"/>
    <p:sldLayoutId id="2147483652" r:id="rId18"/>
    <p:sldLayoutId id="2147483707" r:id="rId19"/>
    <p:sldLayoutId id="2147483708" r:id="rId20"/>
    <p:sldLayoutId id="2147483706" r:id="rId21"/>
    <p:sldLayoutId id="2147483709" r:id="rId22"/>
    <p:sldLayoutId id="2147483653" r:id="rId23"/>
    <p:sldLayoutId id="2147483654" r:id="rId24"/>
    <p:sldLayoutId id="2147483655" r:id="rId25"/>
    <p:sldLayoutId id="2147483656" r:id="rId26"/>
    <p:sldLayoutId id="2147483657" r:id="rId27"/>
    <p:sldLayoutId id="2147483658" r:id="rId28"/>
    <p:sldLayoutId id="2147483659" r:id="rId29"/>
    <p:sldLayoutId id="2147483660" r:id="rId30"/>
    <p:sldLayoutId id="2147483661" r:id="rId31"/>
    <p:sldLayoutId id="2147483662" r:id="rId3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3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9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0BF68C5-2E5A-3741-8B13-7E52F177BE1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45393" y="808378"/>
            <a:ext cx="7901213" cy="631340"/>
          </a:xfrm>
        </p:spPr>
        <p:txBody>
          <a:bodyPr/>
          <a:lstStyle/>
          <a:p>
            <a:r>
              <a:rPr lang="en-US" dirty="0"/>
              <a:t>Food, Diet, and Sustainability in the Workplace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5E71B2-839B-AF45-B237-7F8A026E4F0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270375" y="3429000"/>
            <a:ext cx="3679825" cy="1317171"/>
          </a:xfrm>
        </p:spPr>
        <p:txBody>
          <a:bodyPr>
            <a:normAutofit lnSpcReduction="10000"/>
          </a:bodyPr>
          <a:lstStyle/>
          <a:p>
            <a:r>
              <a:rPr lang="en-US" dirty="0"/>
              <a:t>Jeanette Foxx</a:t>
            </a:r>
          </a:p>
          <a:p>
            <a:r>
              <a:rPr lang="en-US" dirty="0"/>
              <a:t>MPH 784</a:t>
            </a:r>
          </a:p>
          <a:p>
            <a:r>
              <a:rPr lang="en-US" dirty="0"/>
              <a:t>Fall 2021</a:t>
            </a:r>
          </a:p>
        </p:txBody>
      </p:sp>
    </p:spTree>
    <p:extLst>
      <p:ext uri="{BB962C8B-B14F-4D97-AF65-F5344CB8AC3E}">
        <p14:creationId xmlns:p14="http://schemas.microsoft.com/office/powerpoint/2010/main" val="24774479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3D3C28-94BA-4251-957C-D7B365B351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Ideas: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D84ABE-409C-47FC-B42F-215D1B72A9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761411" cy="4351338"/>
          </a:xfrm>
        </p:spPr>
        <p:txBody>
          <a:bodyPr/>
          <a:lstStyle/>
          <a:p>
            <a:r>
              <a:rPr lang="en-US" dirty="0"/>
              <a:t>Small-Scale Composting</a:t>
            </a:r>
          </a:p>
          <a:p>
            <a:r>
              <a:rPr lang="en-US" dirty="0"/>
              <a:t>More designated break areas to eat lunch with co-workers</a:t>
            </a:r>
          </a:p>
          <a:p>
            <a:r>
              <a:rPr lang="en-US" dirty="0"/>
              <a:t>Meatless Monday Challenge</a:t>
            </a:r>
          </a:p>
          <a:p>
            <a:r>
              <a:rPr lang="en-US" dirty="0"/>
              <a:t>Choice Architecture:</a:t>
            </a:r>
          </a:p>
          <a:p>
            <a:pPr lvl="1"/>
            <a:r>
              <a:rPr lang="en-US" dirty="0"/>
              <a:t>Add more healthy options to snack machines or make healthier options cheaper.</a:t>
            </a:r>
          </a:p>
        </p:txBody>
      </p:sp>
      <p:pic>
        <p:nvPicPr>
          <p:cNvPr id="5" name="Picture 4" descr="Close-up of hand holding salad">
            <a:extLst>
              <a:ext uri="{FF2B5EF4-FFF2-40B4-BE49-F238E27FC236}">
                <a16:creationId xmlns:a16="http://schemas.microsoft.com/office/drawing/2014/main" id="{76E59FB8-0070-4DA0-875B-36D43E93A8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1415" y="3758158"/>
            <a:ext cx="3628208" cy="2418805"/>
          </a:xfrm>
          <a:prstGeom prst="rect">
            <a:avLst/>
          </a:prstGeom>
        </p:spPr>
      </p:pic>
      <p:pic>
        <p:nvPicPr>
          <p:cNvPr id="7" name="Picture 6" descr="Person holding a handful of tomatoes">
            <a:extLst>
              <a:ext uri="{FF2B5EF4-FFF2-40B4-BE49-F238E27FC236}">
                <a16:creationId xmlns:a16="http://schemas.microsoft.com/office/drawing/2014/main" id="{1AC037AE-5881-419B-BD5A-3D472EC321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1414" y="1010195"/>
            <a:ext cx="3629093" cy="2418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3852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98135EBA-B3A3-4F88-BCB1-D0C8E63F47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6F6C991-087E-A245-B791-A24774DBC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22592" y="978408"/>
            <a:ext cx="4434840" cy="1106424"/>
          </a:xfrm>
        </p:spPr>
        <p:txBody>
          <a:bodyPr anchor="b">
            <a:normAutofit/>
          </a:bodyPr>
          <a:lstStyle/>
          <a:p>
            <a:r>
              <a:rPr lang="en-US" sz="3600" b="1" dirty="0"/>
              <a:t>Workplace Setting</a:t>
            </a:r>
            <a:br>
              <a:rPr lang="en-US" sz="3600" b="1" dirty="0"/>
            </a:br>
            <a:r>
              <a:rPr lang="en-US" sz="3600" b="1" dirty="0"/>
              <a:t>            ODU</a:t>
            </a:r>
          </a:p>
        </p:txBody>
      </p:sp>
      <p:pic>
        <p:nvPicPr>
          <p:cNvPr id="9" name="Picture 8" descr="A kitchen with white appliances&#10;&#10;Description automatically generated with medium confidence">
            <a:extLst>
              <a:ext uri="{FF2B5EF4-FFF2-40B4-BE49-F238E27FC236}">
                <a16:creationId xmlns:a16="http://schemas.microsoft.com/office/drawing/2014/main" id="{4274E0D1-3354-461A-88B8-AC27735D54E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95" r="1" b="16255"/>
          <a:stretch/>
        </p:blipFill>
        <p:spPr>
          <a:xfrm>
            <a:off x="295514" y="3466214"/>
            <a:ext cx="2788920" cy="2370606"/>
          </a:xfrm>
          <a:prstGeom prst="rect">
            <a:avLst/>
          </a:prstGeom>
        </p:spPr>
      </p:pic>
      <p:pic>
        <p:nvPicPr>
          <p:cNvPr id="7" name="Picture 6" descr="A picture containing text, indoor, vending machine&#10;&#10;Description automatically generated">
            <a:extLst>
              <a:ext uri="{FF2B5EF4-FFF2-40B4-BE49-F238E27FC236}">
                <a16:creationId xmlns:a16="http://schemas.microsoft.com/office/drawing/2014/main" id="{D5B98B15-EA86-4E33-A66D-9847D80D5B7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90" r="4" b="2513"/>
          <a:stretch/>
        </p:blipFill>
        <p:spPr>
          <a:xfrm>
            <a:off x="3379948" y="338647"/>
            <a:ext cx="2788920" cy="2788920"/>
          </a:xfrm>
          <a:prstGeom prst="rect">
            <a:avLst/>
          </a:prstGeom>
        </p:spPr>
      </p:pic>
      <p:pic>
        <p:nvPicPr>
          <p:cNvPr id="5" name="Picture 4" descr="A sign in front of a brick building&#10;&#10;Description automatically generated with medium confidence">
            <a:extLst>
              <a:ext uri="{FF2B5EF4-FFF2-40B4-BE49-F238E27FC236}">
                <a16:creationId xmlns:a16="http://schemas.microsoft.com/office/drawing/2014/main" id="{E9C6AC7E-FBAA-4273-B9D5-FBFA2BFB264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21" r="6" b="13283"/>
          <a:stretch/>
        </p:blipFill>
        <p:spPr>
          <a:xfrm>
            <a:off x="389056" y="338647"/>
            <a:ext cx="2788901" cy="2788920"/>
          </a:xfrm>
          <a:prstGeom prst="rect">
            <a:avLst/>
          </a:prstGeom>
        </p:spPr>
      </p:pic>
      <p:pic>
        <p:nvPicPr>
          <p:cNvPr id="11" name="Picture 10" descr="A room with a desk and computer&#10;&#10;Description automatically generated with medium confidence">
            <a:extLst>
              <a:ext uri="{FF2B5EF4-FFF2-40B4-BE49-F238E27FC236}">
                <a16:creationId xmlns:a16="http://schemas.microsoft.com/office/drawing/2014/main" id="{750141C5-87D7-4670-9C61-FF18DEECEBC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44" b="17586"/>
          <a:stretch/>
        </p:blipFill>
        <p:spPr>
          <a:xfrm>
            <a:off x="3379948" y="3437965"/>
            <a:ext cx="2788920" cy="2427104"/>
          </a:xfrm>
          <a:prstGeom prst="rect">
            <a:avLst/>
          </a:prstGeom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C19F72C9-562B-4942-927C-2D3E2921D9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72846" y="1417320"/>
            <a:ext cx="0" cy="402336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1C32C4-205A-1C4D-8BAB-C7B2A59A22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22592" y="2359152"/>
            <a:ext cx="4434840" cy="3429000"/>
          </a:xfrm>
        </p:spPr>
        <p:txBody>
          <a:bodyPr>
            <a:normAutofit/>
          </a:bodyPr>
          <a:lstStyle/>
          <a:p>
            <a:r>
              <a:rPr lang="en-US" sz="2000" dirty="0"/>
              <a:t>Spong Hall</a:t>
            </a:r>
          </a:p>
          <a:p>
            <a:pPr lvl="1"/>
            <a:r>
              <a:rPr lang="en-US" sz="2000" dirty="0"/>
              <a:t>Office Space</a:t>
            </a:r>
          </a:p>
          <a:p>
            <a:pPr lvl="1"/>
            <a:r>
              <a:rPr lang="en-US" sz="2000" dirty="0"/>
              <a:t>Kitchenette</a:t>
            </a:r>
          </a:p>
          <a:p>
            <a:pPr lvl="1"/>
            <a:r>
              <a:rPr lang="en-US" sz="2000" dirty="0"/>
              <a:t>One Break Room (HR)</a:t>
            </a:r>
          </a:p>
          <a:p>
            <a:pPr lvl="1"/>
            <a:r>
              <a:rPr lang="en-US" sz="2000" dirty="0"/>
              <a:t>About ¼ mile to Webb Center</a:t>
            </a:r>
          </a:p>
          <a:p>
            <a:endParaRPr lang="en-US" sz="1900" dirty="0"/>
          </a:p>
        </p:txBody>
      </p:sp>
    </p:spTree>
    <p:extLst>
      <p:ext uri="{BB962C8B-B14F-4D97-AF65-F5344CB8AC3E}">
        <p14:creationId xmlns:p14="http://schemas.microsoft.com/office/powerpoint/2010/main" val="32364101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2DAA6C16-BF9B-4A3E-BC70-EE6015D4F9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6F6C991-087E-A245-B791-A24774DBC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669978"/>
            <a:ext cx="4391024" cy="1173700"/>
          </a:xfrm>
        </p:spPr>
        <p:txBody>
          <a:bodyPr anchor="t">
            <a:normAutofit/>
          </a:bodyPr>
          <a:lstStyle/>
          <a:p>
            <a:r>
              <a:rPr lang="en-US" sz="2800"/>
              <a:t>Current Workplace Food/Nutrition Practices	</a:t>
            </a:r>
          </a:p>
        </p:txBody>
      </p:sp>
      <p:pic>
        <p:nvPicPr>
          <p:cNvPr id="6" name="Picture 5" descr="A group of people sitting at a table with food&#10;&#10;Description automatically generated with medium confidence">
            <a:extLst>
              <a:ext uri="{FF2B5EF4-FFF2-40B4-BE49-F238E27FC236}">
                <a16:creationId xmlns:a16="http://schemas.microsoft.com/office/drawing/2014/main" id="{37FD1DEA-D102-43DE-B51A-94FF080F814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619" r="1" b="22868"/>
          <a:stretch/>
        </p:blipFill>
        <p:spPr>
          <a:xfrm>
            <a:off x="6" y="-1"/>
            <a:ext cx="5459761" cy="3911828"/>
          </a:xfrm>
          <a:custGeom>
            <a:avLst/>
            <a:gdLst/>
            <a:ahLst/>
            <a:cxnLst/>
            <a:rect l="l" t="t" r="r" b="b"/>
            <a:pathLst>
              <a:path w="6000749" h="3911828">
                <a:moveTo>
                  <a:pt x="0" y="0"/>
                </a:moveTo>
                <a:lnTo>
                  <a:pt x="6000749" y="0"/>
                </a:lnTo>
                <a:lnTo>
                  <a:pt x="6000749" y="3767827"/>
                </a:lnTo>
                <a:lnTo>
                  <a:pt x="5572124" y="3740378"/>
                </a:lnTo>
                <a:lnTo>
                  <a:pt x="0" y="3911828"/>
                </a:lnTo>
                <a:close/>
              </a:path>
            </a:pathLst>
          </a:custGeom>
        </p:spPr>
      </p:pic>
      <p:pic>
        <p:nvPicPr>
          <p:cNvPr id="5" name="Picture 4" descr="Vegetables on display at a market">
            <a:extLst>
              <a:ext uri="{FF2B5EF4-FFF2-40B4-BE49-F238E27FC236}">
                <a16:creationId xmlns:a16="http://schemas.microsoft.com/office/drawing/2014/main" id="{C37EE6E9-8490-422D-B66A-F8DA019CB07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" b="437"/>
          <a:stretch/>
        </p:blipFill>
        <p:spPr>
          <a:xfrm>
            <a:off x="5539666" y="-1"/>
            <a:ext cx="6652329" cy="3988028"/>
          </a:xfrm>
          <a:custGeom>
            <a:avLst/>
            <a:gdLst/>
            <a:ahLst/>
            <a:cxnLst/>
            <a:rect l="l" t="t" r="r" b="b"/>
            <a:pathLst>
              <a:path w="6000750" h="3988028">
                <a:moveTo>
                  <a:pt x="0" y="0"/>
                </a:moveTo>
                <a:lnTo>
                  <a:pt x="6000750" y="0"/>
                </a:lnTo>
                <a:lnTo>
                  <a:pt x="6000750" y="797153"/>
                </a:lnTo>
                <a:lnTo>
                  <a:pt x="6000750" y="2634343"/>
                </a:lnTo>
                <a:lnTo>
                  <a:pt x="6000750" y="3911828"/>
                </a:lnTo>
                <a:lnTo>
                  <a:pt x="3248025" y="3988028"/>
                </a:lnTo>
                <a:lnTo>
                  <a:pt x="0" y="3780026"/>
                </a:lnTo>
                <a:close/>
              </a:path>
            </a:pathLst>
          </a:cu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A4AE1828-51FD-4AD7-BCF6-9AF5C696CE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528992"/>
            <a:ext cx="12192000" cy="757168"/>
            <a:chOff x="0" y="2959818"/>
            <a:chExt cx="12192000" cy="757168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8542C7CD-02BE-4ADE-8D2F-DFB759D71A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524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840A04EE-8E37-4C28-B09B-A9593A4AAB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>
              <a:blip r:embed="rId5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1C32C4-205A-1C4D-8BAB-C7B2A59A22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4201" y="4766267"/>
            <a:ext cx="5692774" cy="1077411"/>
          </a:xfrm>
        </p:spPr>
        <p:txBody>
          <a:bodyPr>
            <a:normAutofit/>
          </a:bodyPr>
          <a:lstStyle/>
          <a:p>
            <a:r>
              <a:rPr lang="en-US" sz="1700">
                <a:solidFill>
                  <a:schemeClr val="bg1">
                    <a:alpha val="80000"/>
                  </a:schemeClr>
                </a:solidFill>
              </a:rPr>
              <a:t>PLENTY of food options located on or near campus</a:t>
            </a:r>
          </a:p>
          <a:p>
            <a:r>
              <a:rPr lang="en-US" sz="1700">
                <a:solidFill>
                  <a:schemeClr val="bg1">
                    <a:alpha val="80000"/>
                  </a:schemeClr>
                </a:solidFill>
              </a:rPr>
              <a:t>Snack/Drink Vending Machines</a:t>
            </a:r>
          </a:p>
          <a:p>
            <a:r>
              <a:rPr lang="en-US" sz="1700">
                <a:solidFill>
                  <a:schemeClr val="bg1">
                    <a:alpha val="80000"/>
                  </a:schemeClr>
                </a:solidFill>
              </a:rPr>
              <a:t>Many plant-based options</a:t>
            </a:r>
          </a:p>
          <a:p>
            <a:endParaRPr lang="en-US" sz="1700">
              <a:solidFill>
                <a:schemeClr val="bg1">
                  <a:alpha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87726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321732"/>
            <a:ext cx="7058307" cy="1964266"/>
          </a:xfrm>
          <a:prstGeom prst="rect">
            <a:avLst/>
          </a:prstGeom>
          <a:solidFill>
            <a:srgbClr val="3B5A36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6F6C991-087E-A245-B791-A24774DBC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91260"/>
            <a:ext cx="6594189" cy="1625210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Workplace Healthy Environment	</a:t>
            </a:r>
          </a:p>
        </p:txBody>
      </p:sp>
      <p:pic>
        <p:nvPicPr>
          <p:cNvPr id="7" name="Picture 6" descr="A person riding a bicycle on a sidewalk&#10;&#10;Description automatically generated with medium confidence">
            <a:extLst>
              <a:ext uri="{FF2B5EF4-FFF2-40B4-BE49-F238E27FC236}">
                <a16:creationId xmlns:a16="http://schemas.microsoft.com/office/drawing/2014/main" id="{D73E9482-E2CC-4BDD-B282-FFBD3321E6D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3072"/>
          <a:stretch/>
        </p:blipFill>
        <p:spPr>
          <a:xfrm>
            <a:off x="327547" y="2454903"/>
            <a:ext cx="7058306" cy="408025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6975" y="321732"/>
            <a:ext cx="431329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1C32C4-205A-1C4D-8BAB-C7B2A59A22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9319" y="917725"/>
            <a:ext cx="3424739" cy="4852362"/>
          </a:xfrm>
        </p:spPr>
        <p:txBody>
          <a:bodyPr anchor="ctr">
            <a:normAutofit/>
          </a:bodyPr>
          <a:lstStyle/>
          <a:p>
            <a:r>
              <a:rPr lang="en-US" sz="2000" dirty="0">
                <a:solidFill>
                  <a:srgbClr val="FFFFFF"/>
                </a:solidFill>
              </a:rPr>
              <a:t>Pros</a:t>
            </a:r>
          </a:p>
          <a:p>
            <a:pPr lvl="1"/>
            <a:r>
              <a:rPr lang="en-US" sz="1600" dirty="0">
                <a:solidFill>
                  <a:srgbClr val="FFFFFF"/>
                </a:solidFill>
              </a:rPr>
              <a:t>Elizabeth River Trail</a:t>
            </a:r>
          </a:p>
          <a:p>
            <a:pPr lvl="1"/>
            <a:r>
              <a:rPr lang="en-US" sz="1600" dirty="0">
                <a:solidFill>
                  <a:srgbClr val="FFFFFF"/>
                </a:solidFill>
              </a:rPr>
              <a:t>Healthy Initiatives</a:t>
            </a:r>
          </a:p>
          <a:p>
            <a:pPr lvl="1"/>
            <a:r>
              <a:rPr lang="en-US" sz="1600" dirty="0">
                <a:solidFill>
                  <a:srgbClr val="FFFFFF"/>
                </a:solidFill>
              </a:rPr>
              <a:t>Student Rec Center</a:t>
            </a:r>
          </a:p>
          <a:p>
            <a:r>
              <a:rPr lang="en-US" sz="2000" dirty="0">
                <a:solidFill>
                  <a:srgbClr val="FFFFFF"/>
                </a:solidFill>
              </a:rPr>
              <a:t>Cons</a:t>
            </a:r>
          </a:p>
          <a:p>
            <a:pPr lvl="1"/>
            <a:r>
              <a:rPr lang="en-US" sz="1600" dirty="0">
                <a:solidFill>
                  <a:srgbClr val="FFFFFF"/>
                </a:solidFill>
              </a:rPr>
              <a:t>Most office workers eat at our desk and work while eating. </a:t>
            </a:r>
          </a:p>
          <a:p>
            <a:pPr marL="0" indent="0">
              <a:buNone/>
            </a:pPr>
            <a:endParaRPr lang="en-US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74669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9">
            <a:extLst>
              <a:ext uri="{FF2B5EF4-FFF2-40B4-BE49-F238E27FC236}">
                <a16:creationId xmlns:a16="http://schemas.microsoft.com/office/drawing/2014/main" id="{A81E7530-396C-45F0-92F4-A885648D16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Plastic water bottle floating on the water surface">
            <a:extLst>
              <a:ext uri="{FF2B5EF4-FFF2-40B4-BE49-F238E27FC236}">
                <a16:creationId xmlns:a16="http://schemas.microsoft.com/office/drawing/2014/main" id="{C3016022-8DB1-4639-9F36-4A886F670AF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40" r="1" b="1"/>
          <a:stretch/>
        </p:blipFill>
        <p:spPr>
          <a:xfrm>
            <a:off x="603671" y="-1"/>
            <a:ext cx="11588329" cy="685799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316481C-0A49-4796-812B-0D64F063B7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5419898" cy="6858000"/>
          </a:xfrm>
          <a:prstGeom prst="rect">
            <a:avLst/>
          </a:prstGeom>
          <a:solidFill>
            <a:schemeClr val="tx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895D2A-6F0E-442E-B83C-C433C301A6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6649" y="721805"/>
            <a:ext cx="3874686" cy="2147520"/>
          </a:xfrm>
        </p:spPr>
        <p:txBody>
          <a:bodyPr>
            <a:normAutofit/>
          </a:bodyPr>
          <a:lstStyle/>
          <a:p>
            <a:r>
              <a:rPr lang="en-US" dirty="0"/>
              <a:t>Healthy Initiative #1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5271697-90F1-4A23-8EF2-0179F2EAF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"/>
            <a:ext cx="606972" cy="323398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1DE8B58-F373-409E-A253-4380A66091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88720" y="73152"/>
            <a:ext cx="1178966" cy="232963"/>
            <a:chOff x="1188720" y="73152"/>
            <a:chExt cx="1178966" cy="232963"/>
          </a:xfrm>
        </p:grpSpPr>
        <p:sp>
          <p:nvSpPr>
            <p:cNvPr id="17" name="Rectangle 64">
              <a:extLst>
                <a:ext uri="{FF2B5EF4-FFF2-40B4-BE49-F238E27FC236}">
                  <a16:creationId xmlns:a16="http://schemas.microsoft.com/office/drawing/2014/main" id="{F5ACE265-D22D-48CC-99DE-EB81AE9229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88541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66">
              <a:extLst>
                <a:ext uri="{FF2B5EF4-FFF2-40B4-BE49-F238E27FC236}">
                  <a16:creationId xmlns:a16="http://schemas.microsoft.com/office/drawing/2014/main" id="{6FE80EEA-F4ED-4436-8861-0BEAAEFE76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88541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64">
              <a:extLst>
                <a:ext uri="{FF2B5EF4-FFF2-40B4-BE49-F238E27FC236}">
                  <a16:creationId xmlns:a16="http://schemas.microsoft.com/office/drawing/2014/main" id="{C3642BC8-86E8-47D0-8846-3E4D49E4B4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63586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66">
              <a:extLst>
                <a:ext uri="{FF2B5EF4-FFF2-40B4-BE49-F238E27FC236}">
                  <a16:creationId xmlns:a16="http://schemas.microsoft.com/office/drawing/2014/main" id="{82D35214-3634-4180-BF0E-45B6145161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63586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64">
              <a:extLst>
                <a:ext uri="{FF2B5EF4-FFF2-40B4-BE49-F238E27FC236}">
                  <a16:creationId xmlns:a16="http://schemas.microsoft.com/office/drawing/2014/main" id="{15BE89E6-3D1C-42B5-A950-E72889F8BB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438631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66">
              <a:extLst>
                <a:ext uri="{FF2B5EF4-FFF2-40B4-BE49-F238E27FC236}">
                  <a16:creationId xmlns:a16="http://schemas.microsoft.com/office/drawing/2014/main" id="{473771CC-5097-4E08-9606-24B0BC9A0D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438631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64">
              <a:extLst>
                <a:ext uri="{FF2B5EF4-FFF2-40B4-BE49-F238E27FC236}">
                  <a16:creationId xmlns:a16="http://schemas.microsoft.com/office/drawing/2014/main" id="{BE872634-00DA-47BD-880D-5C05FFADCC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13675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66">
              <a:extLst>
                <a:ext uri="{FF2B5EF4-FFF2-40B4-BE49-F238E27FC236}">
                  <a16:creationId xmlns:a16="http://schemas.microsoft.com/office/drawing/2014/main" id="{4F151F5C-DE9B-460E-BC51-471F4A8A5A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13675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64">
              <a:extLst>
                <a:ext uri="{FF2B5EF4-FFF2-40B4-BE49-F238E27FC236}">
                  <a16:creationId xmlns:a16="http://schemas.microsoft.com/office/drawing/2014/main" id="{34557B8A-4D2F-4D0D-B746-59EA85318C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88720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66">
              <a:extLst>
                <a:ext uri="{FF2B5EF4-FFF2-40B4-BE49-F238E27FC236}">
                  <a16:creationId xmlns:a16="http://schemas.microsoft.com/office/drawing/2014/main" id="{C764CD8E-E409-4E9B-8E87-746DDE36DA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88720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64">
              <a:extLst>
                <a:ext uri="{FF2B5EF4-FFF2-40B4-BE49-F238E27FC236}">
                  <a16:creationId xmlns:a16="http://schemas.microsoft.com/office/drawing/2014/main" id="{8E27A01D-2F01-4286-9453-3FBF6E8485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13318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66">
              <a:extLst>
                <a:ext uri="{FF2B5EF4-FFF2-40B4-BE49-F238E27FC236}">
                  <a16:creationId xmlns:a16="http://schemas.microsoft.com/office/drawing/2014/main" id="{460487A5-12EB-422E-9588-8FF06FAF73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13318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64">
              <a:extLst>
                <a:ext uri="{FF2B5EF4-FFF2-40B4-BE49-F238E27FC236}">
                  <a16:creationId xmlns:a16="http://schemas.microsoft.com/office/drawing/2014/main" id="{7D522D20-C9F7-4B34-9066-4B43ADAABD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188363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66">
              <a:extLst>
                <a:ext uri="{FF2B5EF4-FFF2-40B4-BE49-F238E27FC236}">
                  <a16:creationId xmlns:a16="http://schemas.microsoft.com/office/drawing/2014/main" id="{97B04F2C-295B-447A-8941-0AD4F55516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188363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64">
              <a:extLst>
                <a:ext uri="{FF2B5EF4-FFF2-40B4-BE49-F238E27FC236}">
                  <a16:creationId xmlns:a16="http://schemas.microsoft.com/office/drawing/2014/main" id="{17D7FF91-B366-4534-B9B4-5710926EE7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063408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66">
              <a:extLst>
                <a:ext uri="{FF2B5EF4-FFF2-40B4-BE49-F238E27FC236}">
                  <a16:creationId xmlns:a16="http://schemas.microsoft.com/office/drawing/2014/main" id="{B5B8116C-ADD9-4826-9C37-270377E8FF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063408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64">
              <a:extLst>
                <a:ext uri="{FF2B5EF4-FFF2-40B4-BE49-F238E27FC236}">
                  <a16:creationId xmlns:a16="http://schemas.microsoft.com/office/drawing/2014/main" id="{22D01D96-8DB8-40BF-83AC-4CA49EC263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8452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66">
              <a:extLst>
                <a:ext uri="{FF2B5EF4-FFF2-40B4-BE49-F238E27FC236}">
                  <a16:creationId xmlns:a16="http://schemas.microsoft.com/office/drawing/2014/main" id="{44B584CD-5E60-4B15-847C-B30D15DA1A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8452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64">
              <a:extLst>
                <a:ext uri="{FF2B5EF4-FFF2-40B4-BE49-F238E27FC236}">
                  <a16:creationId xmlns:a16="http://schemas.microsoft.com/office/drawing/2014/main" id="{CF2BB7DC-B968-4F0B-9748-BF0E6E297C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13497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66">
              <a:extLst>
                <a:ext uri="{FF2B5EF4-FFF2-40B4-BE49-F238E27FC236}">
                  <a16:creationId xmlns:a16="http://schemas.microsoft.com/office/drawing/2014/main" id="{CF12C159-3F09-4861-9450-ECD5DB3100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13497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D9F5512A-48E1-4C07-B75E-3CCC517B6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233984"/>
            <a:ext cx="606972" cy="36240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A9E433-6CF9-47D2-9214-A82BAC3D8D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5392" y="2500413"/>
            <a:ext cx="3874685" cy="3186359"/>
          </a:xfrm>
        </p:spPr>
        <p:txBody>
          <a:bodyPr anchor="ctr">
            <a:normAutofit/>
          </a:bodyPr>
          <a:lstStyle/>
          <a:p>
            <a:r>
              <a:rPr lang="en-US" sz="1700" dirty="0"/>
              <a:t>Virginia Executive Order 77:</a:t>
            </a:r>
          </a:p>
          <a:p>
            <a:pPr lvl="1"/>
            <a:r>
              <a:rPr lang="en-US" sz="1700" dirty="0"/>
              <a:t>Signed on March 23, 2021</a:t>
            </a:r>
          </a:p>
          <a:p>
            <a:pPr lvl="1"/>
            <a:r>
              <a:rPr lang="en-US" sz="1700" dirty="0"/>
              <a:t>State agencies, including state universities, shall discontinue buying, selling, and distributing:</a:t>
            </a:r>
          </a:p>
          <a:p>
            <a:pPr lvl="2"/>
            <a:r>
              <a:rPr lang="en-US" sz="1700" dirty="0"/>
              <a:t>Disposable plastic bags</a:t>
            </a:r>
          </a:p>
          <a:p>
            <a:pPr lvl="2"/>
            <a:r>
              <a:rPr lang="en-US" sz="1700" dirty="0"/>
              <a:t>Single-use plastic and polystyrene food containers</a:t>
            </a:r>
          </a:p>
          <a:p>
            <a:pPr lvl="2"/>
            <a:r>
              <a:rPr lang="en-US" sz="1700" dirty="0"/>
              <a:t>Plastic straws and cutlery</a:t>
            </a:r>
          </a:p>
          <a:p>
            <a:pPr lvl="2"/>
            <a:r>
              <a:rPr lang="en-US" sz="1700" dirty="0"/>
              <a:t>Single-use plastic water bottles</a:t>
            </a:r>
          </a:p>
        </p:txBody>
      </p:sp>
    </p:spTree>
    <p:extLst>
      <p:ext uri="{BB962C8B-B14F-4D97-AF65-F5344CB8AC3E}">
        <p14:creationId xmlns:p14="http://schemas.microsoft.com/office/powerpoint/2010/main" val="13493230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B92BB2-DAD6-4885-8808-78BDF5ECBE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Healthy Initiative #1:  EO 77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6ECE91-AC1E-448A-8C5D-DBF1429F8C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75260"/>
            <a:ext cx="10515600" cy="4351338"/>
          </a:xfrm>
        </p:spPr>
        <p:txBody>
          <a:bodyPr/>
          <a:lstStyle/>
          <a:p>
            <a:r>
              <a:rPr lang="en-US" dirty="0"/>
              <a:t>Additional Requirements:</a:t>
            </a:r>
          </a:p>
          <a:p>
            <a:pPr lvl="1"/>
            <a:r>
              <a:rPr lang="en-US" dirty="0"/>
              <a:t>100% Phase-Out of all non-medical single-use plastics and polystyrene items by December 31, 2025.</a:t>
            </a:r>
          </a:p>
          <a:p>
            <a:pPr lvl="1"/>
            <a:r>
              <a:rPr lang="en-US" dirty="0"/>
              <a:t>Alternatives MUST be either reusable, compostable, or recyclable.</a:t>
            </a:r>
          </a:p>
          <a:p>
            <a:pPr lvl="1"/>
            <a:r>
              <a:rPr lang="en-US" dirty="0"/>
              <a:t>State agencies shall identify opportunities to divert waste from landfills through composting, beneficial reuse, enhanced recycling, etc.</a:t>
            </a:r>
          </a:p>
          <a:p>
            <a:pPr lvl="1"/>
            <a:r>
              <a:rPr lang="en-US" dirty="0"/>
              <a:t>Enforced by Virginia DEQ.</a:t>
            </a:r>
          </a:p>
          <a:p>
            <a:pPr lvl="1"/>
            <a:r>
              <a:rPr lang="en-US" dirty="0"/>
              <a:t>Future?</a:t>
            </a:r>
          </a:p>
          <a:p>
            <a:r>
              <a:rPr lang="en-US" dirty="0"/>
              <a:t>Recommendation:</a:t>
            </a:r>
          </a:p>
          <a:p>
            <a:pPr lvl="1"/>
            <a:r>
              <a:rPr lang="en-US" dirty="0"/>
              <a:t>Expedite requirements of EO 77 and be an example for other state agencies and organizations.</a:t>
            </a:r>
          </a:p>
        </p:txBody>
      </p:sp>
      <p:pic>
        <p:nvPicPr>
          <p:cNvPr id="7" name="Graphic 6" descr="Recycle with solid fill">
            <a:extLst>
              <a:ext uri="{FF2B5EF4-FFF2-40B4-BE49-F238E27FC236}">
                <a16:creationId xmlns:a16="http://schemas.microsoft.com/office/drawing/2014/main" id="{696D70DD-4914-4755-83C1-8CDF8D2272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556169" y="80553"/>
            <a:ext cx="2172789" cy="2172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1874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74C131-5C38-4C35-A4D3-265EEE4F89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Healthy Initiative #2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E951CE-D2B1-40E0-B383-201E3C1E5B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80159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STARS Rating Application</a:t>
            </a:r>
          </a:p>
          <a:p>
            <a:pPr lvl="1"/>
            <a:r>
              <a:rPr lang="en-US" dirty="0"/>
              <a:t>STARS (The Sustainability Tracking, Assessment, &amp; Rating System) is a program of AASHE (Association for the Advancement of Sustainability in Higher Education).</a:t>
            </a:r>
          </a:p>
          <a:p>
            <a:pPr lvl="1"/>
            <a:r>
              <a:rPr lang="en-US" dirty="0"/>
              <a:t>ODU received a Bronze rating in 2012 and received a “reporter” rating in 2015.</a:t>
            </a:r>
          </a:p>
          <a:p>
            <a:pPr lvl="1"/>
            <a:r>
              <a:rPr lang="en-US" dirty="0"/>
              <a:t>Sustainability categories include:  Academics, Engagement, Operations, Planning, and Innovation.</a:t>
            </a:r>
          </a:p>
          <a:p>
            <a:pPr lvl="1"/>
            <a:r>
              <a:rPr lang="en-US" dirty="0"/>
              <a:t>Current Virginia Gold Universities</a:t>
            </a:r>
          </a:p>
          <a:p>
            <a:pPr lvl="2"/>
            <a:r>
              <a:rPr lang="en-US" dirty="0"/>
              <a:t>University of Virginia, Charlottesville</a:t>
            </a:r>
          </a:p>
          <a:p>
            <a:pPr lvl="2"/>
            <a:r>
              <a:rPr lang="en-US" dirty="0"/>
              <a:t>Virginia Tech, Blacksburg</a:t>
            </a:r>
          </a:p>
          <a:p>
            <a:pPr lvl="2"/>
            <a:r>
              <a:rPr lang="en-US" dirty="0"/>
              <a:t>George Mason University, Fairfax</a:t>
            </a:r>
          </a:p>
          <a:p>
            <a:pPr lvl="2"/>
            <a:r>
              <a:rPr lang="en-US" dirty="0"/>
              <a:t>University of Richmond, Richmond</a:t>
            </a:r>
          </a:p>
          <a:p>
            <a:pPr lvl="2"/>
            <a:r>
              <a:rPr lang="en-US" dirty="0"/>
              <a:t>James Madison University, Harrisonburg</a:t>
            </a:r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335D0B44-0530-4C1A-BB44-312EE16476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7854" y="365125"/>
            <a:ext cx="1733550" cy="1695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0892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4CCDC-9176-471E-BF76-F2E294F24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STARS Rating Checklist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6665239C-076A-4705-AB7F-323C65A7108F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506583"/>
          <a:ext cx="10515600" cy="46703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5290289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Potting a young plant">
            <a:extLst>
              <a:ext uri="{FF2B5EF4-FFF2-40B4-BE49-F238E27FC236}">
                <a16:creationId xmlns:a16="http://schemas.microsoft.com/office/drawing/2014/main" id="{AB2816D4-6EFE-4CC8-B9D7-4A216564A81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7" b="15054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EC3EF44-904C-45F3-AF80-EAA99B9C52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STARS Rating Application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8F346A-5853-42D1-AAC4-5B5C115600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ODU will apply for a STARS rating in 2022.</a:t>
            </a:r>
          </a:p>
          <a:p>
            <a:r>
              <a:rPr lang="en-US">
                <a:solidFill>
                  <a:srgbClr val="FFFFFF"/>
                </a:solidFill>
              </a:rPr>
              <a:t>Recommendations:</a:t>
            </a:r>
          </a:p>
          <a:p>
            <a:pPr lvl="1"/>
            <a:r>
              <a:rPr lang="en-US">
                <a:solidFill>
                  <a:srgbClr val="FFFFFF"/>
                </a:solidFill>
              </a:rPr>
              <a:t>Strive to receive at least a Bronze rating and eventually a Gold rating.</a:t>
            </a:r>
          </a:p>
          <a:p>
            <a:pPr lvl="1"/>
            <a:r>
              <a:rPr lang="en-US">
                <a:solidFill>
                  <a:srgbClr val="FFFFFF"/>
                </a:solidFill>
              </a:rPr>
              <a:t>Maintain a STARS rating by filing an application each year.</a:t>
            </a:r>
          </a:p>
          <a:p>
            <a:pPr lvl="1"/>
            <a:r>
              <a:rPr lang="en-US">
                <a:solidFill>
                  <a:srgbClr val="FFFFFF"/>
                </a:solidFill>
              </a:rPr>
              <a:t>Hire a permanent position for Sustainability Officer and eventually create a Sustainability Department.</a:t>
            </a:r>
          </a:p>
        </p:txBody>
      </p:sp>
    </p:spTree>
    <p:extLst>
      <p:ext uri="{BB962C8B-B14F-4D97-AF65-F5344CB8AC3E}">
        <p14:creationId xmlns:p14="http://schemas.microsoft.com/office/powerpoint/2010/main" val="10992038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1206</TotalTime>
  <Words>499</Words>
  <Application>Microsoft Office PowerPoint</Application>
  <PresentationFormat>Widescreen</PresentationFormat>
  <Paragraphs>77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Calibri Light</vt:lpstr>
      <vt:lpstr>Arial</vt:lpstr>
      <vt:lpstr>Calibri</vt:lpstr>
      <vt:lpstr>Office Theme</vt:lpstr>
      <vt:lpstr>PowerPoint Presentation</vt:lpstr>
      <vt:lpstr>Workplace Setting             ODU</vt:lpstr>
      <vt:lpstr>Current Workplace Food/Nutrition Practices </vt:lpstr>
      <vt:lpstr>Workplace Healthy Environment </vt:lpstr>
      <vt:lpstr>Healthy Initiative #1</vt:lpstr>
      <vt:lpstr>Healthy Initiative #1:  EO 77</vt:lpstr>
      <vt:lpstr>Healthy Initiative #2</vt:lpstr>
      <vt:lpstr>STARS Rating Checklist</vt:lpstr>
      <vt:lpstr>STARS Rating Application</vt:lpstr>
      <vt:lpstr>Other Ideas: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Austin Manganiello</dc:creator>
  <cp:lastModifiedBy>Foxx, Jeanette</cp:lastModifiedBy>
  <cp:revision>38</cp:revision>
  <dcterms:created xsi:type="dcterms:W3CDTF">2018-11-06T18:12:13Z</dcterms:created>
  <dcterms:modified xsi:type="dcterms:W3CDTF">2021-12-07T21:44:34Z</dcterms:modified>
</cp:coreProperties>
</file>