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9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74D12-D2A4-4ECB-9D58-4DD839B576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C96FD-E51C-43B1-90CA-CEA2E2D9A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D0484-673E-446D-8C00-EC5EFBFD5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E461D-B348-4912-B589-AD85BCBEE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34E33-1DDA-47A4-AD2B-E53DFB0C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9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ACE0-87B8-4F00-B995-176C41B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A258E-6C2A-4360-B8AA-EE4C41184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3574-7680-4260-BB86-EE699BE0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96B0D-5400-4392-93BD-609A0F1D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DFD6F-F64E-4C10-A27C-6919C1B22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0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0FAF65-DAD9-49CC-9395-A93A56B0F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6AF5F-729C-427F-B1A2-CBCB6C85C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A0985-B7AC-4F94-9E6E-59CDF73B5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FDD5A-62E1-40B4-BA8C-4282597F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C9DFE-32D7-49F5-AACF-A52E427A3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32E02-7A70-4ACF-9CC4-F7EE9E63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F846-65F4-4279-BD9E-232F78F1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EA255-2107-4F30-8A69-9300541D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02C59-7E14-46D6-A720-C7E6E75C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E8979-1957-47D5-AA1C-39354E56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5F18-BAF3-4976-94A4-F1609A95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2DA62-2311-477E-BA3B-5A9CC5FF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1C45-14AB-4783-B72D-A377EB67F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96FD-6211-45F6-8050-59285805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0F4BB-D1FC-4563-AE43-B64F464C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28E5-80F1-4F87-A61B-96E1D44A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52EF-E4E7-49B6-BAC2-231A9C643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14B22-46B6-4AB9-8F45-CFF5480A2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7268-6BC0-4D89-AFF2-AB8E73C3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598B4-D862-4F83-90C6-F625929E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7871C-62FD-4939-8BE6-9D547CC8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8AC9-E0EC-43B7-B2A4-4D9AC48C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AF318-3211-442D-AC34-FD66D0684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1697E-1E06-430D-AC41-B146E7E2D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130D7-672C-4069-B3E1-A6F15038A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B97575-6E91-401D-BE7B-9F7013C1A9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880D98-6D92-4A55-9EDE-43A5B2CC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D440A-8A12-4266-9CF3-DC3A2388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5FC68F-C880-4CEF-BC88-F61C6E21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5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9FCE-406C-4EA5-9E77-9C8B75FF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E709F-2C95-4343-A693-086A759F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DD575-A14A-4CE3-AFA3-2A6EBC65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66F92-05FC-471D-B4F6-D1D7C150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A0221-0EC3-4E54-8500-DF0AB0AA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2F398-3E38-47AA-9D7A-4CE76009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18564-28F3-44B3-BD01-0A7BB3D4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B936-F8A6-4916-B92C-EA252E89E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4EF7-BCFC-4F3C-90FE-9B8BE9F7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83BC5-E9B4-4E08-BFB0-2CE103825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F5CE-6F50-44F5-AC51-D868E622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45105-E8D3-46EA-8920-A4C5BE189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4A315-0572-4B09-898B-B94C3439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6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AC18B-6DEA-413B-B30F-F94AA2D2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0C89A-A85E-40A6-A4D1-95BD54BBDA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4FFFC-1C95-416A-927D-2429F57D1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0EA07-2E7A-45DA-9846-D09E2E3E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655D9-AF0B-48F2-8A5C-CD10F49A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856D5-B60F-42E3-B529-2344A512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A9892-FAB6-4B0F-A206-6F4614FD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0B22F-8E4D-40B5-9850-6CFCF010E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8B1BB-CF28-4AF2-88B6-87D2A0442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BE2BE-9377-49B6-BF77-6110B11283F3}" type="datetimeFigureOut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7E9C3-301A-4020-9577-F8B1EB940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2E3D2-91FD-4103-9D07-376B84AF9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DFC9-7F5D-4D09-AE4D-CFFD5D26E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E5E6-90F0-4149-A839-7A475780A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5CC526-27CA-496A-BF7E-AB894447A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oom_7">
            <a:hlinkClick r:id="" action="ppaction://media"/>
            <a:extLst>
              <a:ext uri="{FF2B5EF4-FFF2-40B4-BE49-F238E27FC236}">
                <a16:creationId xmlns:a16="http://schemas.microsoft.com/office/drawing/2014/main" id="{38B4DBE4-2329-4C4A-B686-4DBC6B25612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5963" y="0"/>
            <a:ext cx="10758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Kaylee Gibson</dc:creator>
  <cp:lastModifiedBy>Kaylee Gibson</cp:lastModifiedBy>
  <cp:revision>1</cp:revision>
  <dcterms:created xsi:type="dcterms:W3CDTF">2021-12-11T02:57:08Z</dcterms:created>
  <dcterms:modified xsi:type="dcterms:W3CDTF">2021-12-11T02:57:47Z</dcterms:modified>
</cp:coreProperties>
</file>