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97AA-40BB-4635-9693-E6A3DCA42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66085-9892-4D89-B619-2480AF1BB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EA528-4604-4028-8C97-13659A2A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CC963-8350-4453-BD32-C00DC5AF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3488A-7810-47BF-80CC-009B8DD7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9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CF01-FEA9-41DC-BE8F-2F2D560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21D90-0481-41FB-AE60-261D79C79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FD7C-957E-47AB-8B2E-9AD21E02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4845D-C444-490B-982F-865A7220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D253F-0B0D-4147-8554-A605B6FE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0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9C396-C7AC-4688-B1DD-EF69ED977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C622F-6188-43E9-A04B-482070D9E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1C59-2B61-4477-AB7B-B4046FE1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CC98-0A6E-4501-87D8-D6F4340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614CA-6C8F-4740-9BDF-C7F517A8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9455-BD42-4E65-8CA1-754AAFFE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87C9-A8C4-4F28-BF52-2FEFFBEB2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0A3BE-3609-43CF-943C-4DB77B6C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64256-892B-43D1-9327-1B875142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41155-021E-42F8-8E1E-25FC1FDA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7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A2DF-A272-46A9-A556-E98E5027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67437-23C0-4D77-9AF1-C7938C665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1102A-D45A-4436-9846-CD2E5E09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86EB-45AF-4EC9-AB39-3A4B7BDB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523AA-AB70-4FE2-A332-3D8EB7F2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7019-66F4-4EF6-AFF7-07875EE9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2C9E-ABA8-4D3F-9076-FE25E7B8B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37F31-631C-4289-895F-1F5A61A08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36616-C8AD-4B9D-8C01-E48EE108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AE17E-EC80-417E-98F6-979A69E2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903A6-5613-452B-9D5F-E038EC33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807A-9F0D-4643-A249-DD3758ED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97546-5C00-432B-B85A-E4792E443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848BC-AA9A-4D8D-BABF-8B8498CC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A5EBC-B697-44AA-9C02-F198AA2E9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714E9-68D9-4202-9F05-EF1CCD2E0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57FC4-3731-4ABC-9E5A-70C14D36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A194B-3815-4D7A-83C5-9954F435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4B129-1546-4760-AFD3-B385415C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F66B-2736-4970-A657-EBEB3585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CEB66-CB8B-42BE-B86E-7055D506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B7B0B-2FC0-429F-9C14-C4C4F7B4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91BE7-7607-4629-8AB9-0FE96932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2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9E6A3-6368-4AE0-9E1B-13AEB8D9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94A42-2EC3-4020-BB42-F2B34D94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12F8-3A94-4DE6-AB4A-D33A5576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9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9E39-A936-478A-A7B7-46BACF4C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17062-0F8C-4BC0-998E-DE2AFE68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973EC-C25E-4D28-9B65-2AEF0F191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AD545-5856-4D51-A3C3-1EE972C2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A5227-5E39-4F50-AD2F-475C4521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4540F-C327-408F-9304-6046D173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4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C428-CDDB-44B8-8D18-48572139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1D98D-1846-4E74-92E5-8B3617363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E6D00-54AF-4FE8-82C9-DAF66B5DD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AA286-96D5-4EE5-976A-3E832F32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E4D76-CF0E-480A-AD57-A69609F6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66B4C-F952-47BE-A2D3-3BCC0385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590FBE-5DFD-48C5-B570-6A6D1482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DDC93-DB74-4F41-91BC-B99BD00C7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C020F-B62A-49B0-BA0B-E88D2598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905D-8B9B-4DE4-BE00-995E00509A8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3BA62-1CC3-4EDB-A7E9-46A833143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C070-EC3A-4D41-8D1C-45E2CF708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95E7-0210-43AA-A51D-B0EA30B4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3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75D1-24BB-4CC7-8BD5-CB3DA6E78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D917F-985A-427C-AD23-5B1BEE931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oom_1">
            <a:hlinkClick r:id="" action="ppaction://media"/>
            <a:extLst>
              <a:ext uri="{FF2B5EF4-FFF2-40B4-BE49-F238E27FC236}">
                <a16:creationId xmlns:a16="http://schemas.microsoft.com/office/drawing/2014/main" id="{2AEE9202-21E8-4393-887F-4585E52769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7071" y="920852"/>
            <a:ext cx="9322619" cy="52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Gibson</dc:creator>
  <cp:lastModifiedBy>Kaylee Gibson</cp:lastModifiedBy>
  <cp:revision>1</cp:revision>
  <dcterms:created xsi:type="dcterms:W3CDTF">2021-12-11T03:11:48Z</dcterms:created>
  <dcterms:modified xsi:type="dcterms:W3CDTF">2021-12-11T03:12:59Z</dcterms:modified>
</cp:coreProperties>
</file>