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6C3B-9397-431E-A5AF-2D1A51AD3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3F19F-BBD4-42AF-A0BD-FFAD3270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0CD9A-0725-44D2-A50C-0CF84E1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9C23D-7FD7-40FF-A8D3-C07804BD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548C3-B981-4A8C-9974-08D4562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B771-DBC2-48F0-8D3C-E58A71DC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013B5-C5EC-4BE4-9869-D1C6B07EC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AC15C-E945-4F36-B714-A76FBDDC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9536-A55A-4813-8F87-D6C71220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B7EC-C8E3-4234-B119-759B93C4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26498-10BE-49A9-8A54-38DAED354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60A0B-5C3F-496F-9419-29E22A01C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4E26-147C-4579-9452-E0AF66E0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901F1-9E1E-4484-B891-BB634566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18447-E44F-425A-9F25-EDD5232D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B64B-59E4-49BF-938E-FCD0F548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EF0C-3A53-413C-9699-043B7197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94F4-D29F-4F64-971C-06B02E8A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413A-0F68-4A1B-8FF2-CCD586DC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2102F-78FE-4ABE-9184-277E91C2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8A5D-BF69-4A36-BF65-7E84B48E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D694C-9426-4FD0-A204-FD1824393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A729-5FA3-472F-A1F1-50DF51EB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828C4-F9B7-4435-B5E7-3CF034ED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931B-19DC-47C7-B7E9-5BAF0C26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47EB-CD09-4026-9F57-563CB34E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855D-B756-4F41-9156-2E6C66F45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AD3B6-5291-46B9-8D89-02BAD4552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A2032-D4AB-4C5D-9BC1-24D61F91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D6074-5C94-4281-A6F1-42781A31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DAD01-8BE8-4FF2-9B0B-38382BE0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7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3A09-C81B-43DA-B917-24F12F8F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EBE17-D3CC-49E4-B30A-1803241C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C1671-F054-4F72-A737-4C63AE429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07618-1DAB-45C0-8291-140A8F154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BCE1E-F1C3-42C2-AA9D-C88A410EF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86642-DC11-4EEE-8115-F41DB3C5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8E6B4-C1BF-41AD-9578-5A5AB322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490B8-5BE7-4326-A291-AED73E26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5C66-D975-4DA1-A216-0FC22190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B46B1-A0F8-4EAC-9E0F-07BF3F04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4FA27-A9F1-4485-9292-B92D0AE4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6CA42-321E-43C1-ACD4-AAA75102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861B1-E33B-48F5-9989-1C65954A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A8EC0-C930-42C0-9DE1-BEC3CE48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61220-7EE1-476D-9D4F-914C32FD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CD05-69D3-4028-B4F3-AA281704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332D-50D7-4145-9BF4-EDFCBA3C7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8E23E-97C9-431A-AC3D-7DF2AB70F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52BE5-8747-4118-96A0-4573F537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EB020-2CAC-411D-81CF-804C5ED2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75CE8-32D9-447F-A49F-2614692E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9194-2580-49D8-9AFF-A9A84509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103B1-B6F5-405B-A7B8-330DDB0F7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1B277-C969-4180-A7F4-0297690FD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84F7D-0B61-41F1-A15B-9872CBFB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4597A-8951-4022-813E-B98C0344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EC4DB-2864-4C40-A299-6CFE9A7D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8DEF9-BE10-4446-B272-6D9C517A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20829-2D0B-421A-9AD5-C662F50D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68D03-DF7F-4E25-9550-135F1F7E0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70C40-97FE-4DB4-993B-4CAF67C0673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D524E-259B-476D-9A5F-109CEBC2F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E1913-97A7-4343-A478-87B05EB34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1D1C-176F-4343-BFC3-629882AF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D02F-0BBF-4225-815F-25A7BBF18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Talkabroad</a:t>
            </a:r>
            <a:r>
              <a:rPr lang="en-US" dirty="0"/>
              <a:t> Audio</a:t>
            </a:r>
          </a:p>
        </p:txBody>
      </p:sp>
      <p:pic>
        <p:nvPicPr>
          <p:cNvPr id="4" name="Kaylee Gibson - 1. Ecoturismo (U12) (1)">
            <a:hlinkClick r:id="" action="ppaction://media"/>
            <a:extLst>
              <a:ext uri="{FF2B5EF4-FFF2-40B4-BE49-F238E27FC236}">
                <a16:creationId xmlns:a16="http://schemas.microsoft.com/office/drawing/2014/main" id="{8D788DA4-C5D5-486B-9037-8BEAB05A2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3306" y="41794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Talkabroad Audio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Talkabroad Audio</dc:title>
  <dc:creator>Kaylee Gibson</dc:creator>
  <cp:lastModifiedBy>Kaylee Gibson</cp:lastModifiedBy>
  <cp:revision>1</cp:revision>
  <dcterms:created xsi:type="dcterms:W3CDTF">2021-12-11T02:48:31Z</dcterms:created>
  <dcterms:modified xsi:type="dcterms:W3CDTF">2021-12-11T02:50:17Z</dcterms:modified>
</cp:coreProperties>
</file>