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Sociological Factors Behind Cyberbullying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Social status differences increase online power imbalances</a:t>
            </a:r>
          </a:p>
          <a:p>
            <a:pPr/>
            <a:r>
              <a:t>Group dynamics influence how people target others</a:t>
            </a:r>
          </a:p>
          <a:p>
            <a:pPr/>
            <a:r>
              <a:t>Online disinhibition makes harmful behavior seem acceptable</a:t>
            </a:r>
          </a:p>
          <a:p>
            <a:pPr/>
            <a:r>
              <a:t>Cultural norms shape harassment patterns</a:t>
            </a:r>
          </a:p>
          <a:p>
            <a:pPr/>
            <a:r>
              <a:t>Marginalized groups experience higher rates of digital abuse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Digital Forensics &amp; Cyberbullying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IP logs and metadata help identify harassers</a:t>
            </a:r>
          </a:p>
          <a:p>
            <a:pPr/>
            <a:r>
              <a:t>Platforms retain digital footprints even after deletion</a:t>
            </a:r>
          </a:p>
          <a:p>
            <a:pPr/>
            <a:r>
              <a:t>Cyber forensics retrieves hidden or deleted messages</a:t>
            </a:r>
          </a:p>
          <a:p>
            <a:pPr/>
            <a:r>
              <a:t>Law enforcement uses cyber evidence in severe cases</a:t>
            </a:r>
          </a:p>
          <a:p>
            <a:pPr/>
            <a:r>
              <a:t>Shows anonymity online is not absolute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Community &amp; School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Digital citizenship programs teach empathy and responsibility</a:t>
            </a:r>
          </a:p>
          <a:p>
            <a:pPr/>
            <a:r>
              <a:t>Schools use monitoring tools to detect harmful behavior</a:t>
            </a:r>
          </a:p>
          <a:p>
            <a:pPr/>
            <a:r>
              <a:t>Peer-support systems reduce bullying escalation</a:t>
            </a:r>
          </a:p>
          <a:p>
            <a:pPr/>
            <a:r>
              <a:t>Communities create reporting networks and safe norms</a:t>
            </a:r>
          </a:p>
          <a:p>
            <a:pPr/>
            <a:r>
              <a:t>Collaboration improves prevention and response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_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