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1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5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23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60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9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3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5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7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7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2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000000"/>
                </a:solidFill>
              </a:rPr>
              <a:t>The Role of Social Media
in Cybersecurity 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34897" y="3566160"/>
            <a:ext cx="12741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666666"/>
                </a:solidFill>
              </a:rPr>
              <a:t>Korie Cooper</a:t>
            </a:r>
            <a:endParaRPr sz="1600" dirty="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Nearly 4.8 billion people worldwide use social media (UpGuard, 2025)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Increased usage expands the attack surface for cybercriminals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Platforms are now active vectors for phishing, identity theft, and social engineering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This presentation examines how threats spread and how to stop them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AC5E5C-7B4C-C962-EA2C-CD691A1C2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884" y="2766832"/>
            <a:ext cx="3173549" cy="39868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000000"/>
                </a:solidFill>
              </a:rPr>
              <a:t>How Social Media Spreads 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Phishing and spear phishing: criminals use personal info from public profiles to deceive victims (Pentest People, 2025)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Identity theft: the more data shared publicly, the easier it is for criminals to commit fraud (Pentest People, 2025)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Malicious links spread via social platforms can infect devices and hijack accounts (Pentest People, 2025)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BA173-57B7-B713-1F23-6642CDD0F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09" y="3610444"/>
            <a:ext cx="2832100" cy="2832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371287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 dirty="0">
                <a:solidFill>
                  <a:srgbClr val="000000"/>
                </a:solidFill>
              </a:rPr>
              <a:t>Social Engineering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 dirty="0">
                <a:solidFill>
                  <a:srgbClr val="000000"/>
                </a:solidFill>
              </a:rPr>
              <a:t>- Attackers use social media during the reconnaissance phase to gather personal details before striking (</a:t>
            </a:r>
            <a:r>
              <a:rPr sz="1600" dirty="0" err="1">
                <a:solidFill>
                  <a:srgbClr val="000000"/>
                </a:solidFill>
              </a:rPr>
              <a:t>Proofpoint</a:t>
            </a:r>
            <a:r>
              <a:rPr sz="1600" dirty="0">
                <a:solidFill>
                  <a:srgbClr val="000000"/>
                </a:solidFill>
              </a:rPr>
              <a:t>, 2021)</a:t>
            </a:r>
          </a:p>
          <a:p>
            <a:pPr>
              <a:spcBef>
                <a:spcPts val="600"/>
              </a:spcBef>
            </a:pPr>
            <a:r>
              <a:rPr sz="1600" dirty="0">
                <a:solidFill>
                  <a:srgbClr val="000000"/>
                </a:solidFill>
              </a:rPr>
              <a:t>- Platforms allow criminals to convincingly impersonate trusted people and brands (</a:t>
            </a:r>
            <a:r>
              <a:rPr sz="1600" dirty="0" err="1">
                <a:solidFill>
                  <a:srgbClr val="000000"/>
                </a:solidFill>
              </a:rPr>
              <a:t>Proofpoint</a:t>
            </a:r>
            <a:r>
              <a:rPr sz="1600" dirty="0">
                <a:solidFill>
                  <a:srgbClr val="000000"/>
                </a:solidFill>
              </a:rPr>
              <a:t>, 2021)</a:t>
            </a:r>
          </a:p>
          <a:p>
            <a:pPr>
              <a:spcBef>
                <a:spcPts val="600"/>
              </a:spcBef>
            </a:pPr>
            <a:r>
              <a:rPr sz="1600" dirty="0">
                <a:solidFill>
                  <a:srgbClr val="000000"/>
                </a:solidFill>
              </a:rPr>
              <a:t>- Whaling targets executives using public profile info; spoofing impersonates individuals to steal data (UpGuard, 2025)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963FE8-BB6E-9D95-E7EE-6FC7E5141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214036"/>
            <a:ext cx="3733800" cy="1485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000000"/>
                </a:solidFill>
              </a:rPr>
              <a:t>Real World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Employees sharing travel plans or work info online expose entire organizations to attack (UpGuard, 2025)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Criminals build detailed victim profiles using social media to commit fraud and identity theft (Pentest People, 2025)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Average cost of a data breach globally was $4.88M in 2024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- 3.4 billion phishing emails are sent daily worldwide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CA971D-A8C8-66F8-6AB9-591224185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376" y="3749040"/>
            <a:ext cx="1649944" cy="265871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000000"/>
                </a:solidFill>
              </a:rPr>
              <a:t>Countermeasures &amp; References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Enable two-factor authentication on all accounts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Limit personal information shared publicly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Conduct regular cybersecurity awareness training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000000"/>
                </a:solidFill>
              </a:rPr>
              <a:t>- Use simplified and anonymous reporting 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02920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666666"/>
                </a:solidFill>
              </a:rPr>
              <a:t>UpGuard (2025). upguard.com/blog/the-impact-of-social-media-on-cybersecurity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949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666666"/>
                </a:solidFill>
              </a:rPr>
              <a:t>Proofpoint (2021). proofpoint.com/us/threat-reference/social-media-threats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7607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666666"/>
                </a:solidFill>
              </a:rPr>
              <a:t>Pentest People (2025). pentestpeople.com/blog-posts/cyber-security-surrounding-social-media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COOPER, KORIE</cp:lastModifiedBy>
  <cp:revision>5</cp:revision>
  <dcterms:created xsi:type="dcterms:W3CDTF">2013-01-27T09:14:16Z</dcterms:created>
  <dcterms:modified xsi:type="dcterms:W3CDTF">2026-05-05T03:28:37Z</dcterms:modified>
  <cp:category/>
</cp:coreProperties>
</file>