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>
        <p:scale>
          <a:sx n="41" d="100"/>
          <a:sy n="41" d="100"/>
        </p:scale>
        <p:origin x="908" y="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80FA7-615C-49BF-A560-4BF51DC95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F57E54-D910-42AB-813E-3E2BC6DFA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83EAD-4F69-4A2F-BB01-A755C102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89A2-5EA3-4CD7-8AA3-6745BE8FA275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20FC1-2814-470E-BFC7-3C9F663A6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5C54A-762A-46AC-AD31-5EDE43A7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56C-2E0E-4A75-B5E7-EC29A4AA7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25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09961-3398-470C-8D20-6A3FD76F7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53937F-F567-404E-B88E-0C7417547B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CAFCA-132D-4032-A4B7-E6B3455CA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89A2-5EA3-4CD7-8AA3-6745BE8FA275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A9567-DA5C-4051-B1F3-4AF8821FC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E7DB8-9173-464F-867C-0059E818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56C-2E0E-4A75-B5E7-EC29A4AA7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4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09EB18-81CC-4E81-A671-C1A9CE775F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C7C13-AFE3-45F3-B724-9823B1411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7E3AA-D74C-4A6E-AFF1-32E77B702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89A2-5EA3-4CD7-8AA3-6745BE8FA275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13ECC-9A06-4F59-83AB-358E58EB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710FB-F63E-4A55-85CB-ACDEAC17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56C-2E0E-4A75-B5E7-EC29A4AA7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8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C12C-AA49-4843-B1A6-9025A00C5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4AB1B-8A67-435E-8651-4C311DCE1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48095-7704-480E-BEF2-B34E93A42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89A2-5EA3-4CD7-8AA3-6745BE8FA275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D4F3D-26D4-4E91-A586-A5698D044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2F2E5-B2CB-46E3-91B4-3A0A344AE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56C-2E0E-4A75-B5E7-EC29A4AA7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50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24828-79C2-47E6-AE28-A37C73092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F352E-5D42-4D50-8A4A-2F87FF111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C144F-8A36-4EE6-A3F3-E4D2D9865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89A2-5EA3-4CD7-8AA3-6745BE8FA275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360A2-6755-4E80-8B57-3810291A7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16DBD-BBDD-4624-8533-81D10A34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56C-2E0E-4A75-B5E7-EC29A4AA7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15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1243D-B10E-4D1E-8030-77D05BD74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E7DD1-9EC8-4FD3-A792-D4BCE1DAB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BA79F-5C56-45F4-A93D-EC71DE20C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D62D9-78D3-47D3-9C1E-65FCD5836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89A2-5EA3-4CD7-8AA3-6745BE8FA275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0B1A7-2856-4DEA-AA72-32BF6AA51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D410B-D00A-4BE5-A520-E98D99485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56C-2E0E-4A75-B5E7-EC29A4AA7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8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90107-E9D3-4348-9A7A-DFE0360E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C8E0D-11DD-416A-9AAB-A2EE4A12F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2A508-8522-455F-A92E-DBFE1ECE3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5DD6B7-B88F-4DB8-8E17-8371F1AC6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A3AF93-C8B7-4EB3-A8BB-E80B5DE90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E41CA9-1B7B-47D4-9C92-C11B29D10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89A2-5EA3-4CD7-8AA3-6745BE8FA275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7748E2-58C2-4971-BECC-16DBCCFBB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DD3A6B-65B0-44F4-A1FE-E42B52148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56C-2E0E-4A75-B5E7-EC29A4AA7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1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2D68C-8C14-4CA8-8AAB-DE4D2CAF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33F72B-BEF7-42CB-8B7C-A5B89411E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89A2-5EA3-4CD7-8AA3-6745BE8FA275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545E8-0293-4809-9851-E217B61BA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312908-1D88-4475-92C3-2EB7C3C79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56C-2E0E-4A75-B5E7-EC29A4AA7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3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14033-94E1-4DF0-98DD-2EA84BA9D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89A2-5EA3-4CD7-8AA3-6745BE8FA275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622C13-07F4-4029-899E-0BC360DB8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EF32D-B001-448F-9DD6-A2AF096D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56C-2E0E-4A75-B5E7-EC29A4AA7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41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D9ABC-92A9-4256-9E8D-9743C396B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ABDA8-CAA0-4AD5-8250-F6FBCA388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441D0-DFBA-4BCA-9282-4DDA59439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5AD8A-51F6-4EB0-9957-521797CEE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89A2-5EA3-4CD7-8AA3-6745BE8FA275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A7167-FD6C-4E3E-BBDD-F9E805027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C6196-8C5E-4EA5-8660-BB7DB476B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56C-2E0E-4A75-B5E7-EC29A4AA7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33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E8D95-082D-4D13-B54D-5FA33D49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427730-907C-4A85-A8D1-D0BD6EB27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35056A-7624-461C-9FA8-0C5D528C3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5986C-7320-464D-BAAF-B45B0663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D89A2-5EA3-4CD7-8AA3-6745BE8FA275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CB574-9B17-4380-A609-BA19AB66F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DEC01-B60F-4754-9C6C-776D46269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956C-2E0E-4A75-B5E7-EC29A4AA7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38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F8EC66-B7C8-4165-97FA-46D5A1423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9342A-5B6D-4E77-807F-1B417968D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C26C5-C477-4FEE-8712-C56FB101F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D89A2-5EA3-4CD7-8AA3-6745BE8FA275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E5123-0B2F-4C5F-92C1-CB7EECB23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A5CA4-9E1D-46B5-BC90-F1A8B6FCE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7956C-2E0E-4A75-B5E7-EC29A4AA7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E11A2-D898-4B29-8759-A4DE25C21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ood Project">
            <a:hlinkClick r:id="" action="ppaction://media"/>
            <a:extLst>
              <a:ext uri="{FF2B5EF4-FFF2-40B4-BE49-F238E27FC236}">
                <a16:creationId xmlns:a16="http://schemas.microsoft.com/office/drawing/2014/main" id="{80D16514-676A-420F-A475-A74829AFAB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059" y="852407"/>
            <a:ext cx="10304883" cy="5796366"/>
          </a:xfrm>
        </p:spPr>
      </p:pic>
    </p:spTree>
    <p:extLst>
      <p:ext uri="{BB962C8B-B14F-4D97-AF65-F5344CB8AC3E}">
        <p14:creationId xmlns:p14="http://schemas.microsoft.com/office/powerpoint/2010/main" val="333505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9EBD0957660643BAF7162511E23398" ma:contentTypeVersion="2" ma:contentTypeDescription="Create a new document." ma:contentTypeScope="" ma:versionID="b7a199a75119b8e32dd78b715ada6677">
  <xsd:schema xmlns:xsd="http://www.w3.org/2001/XMLSchema" xmlns:xs="http://www.w3.org/2001/XMLSchema" xmlns:p="http://schemas.microsoft.com/office/2006/metadata/properties" xmlns:ns3="bc2fff7e-fc87-4f6c-b6b7-3ce3dc73d827" targetNamespace="http://schemas.microsoft.com/office/2006/metadata/properties" ma:root="true" ma:fieldsID="19947320fb10cc157676101350189ac8" ns3:_="">
    <xsd:import namespace="bc2fff7e-fc87-4f6c-b6b7-3ce3dc73d82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fff7e-fc87-4f6c-b6b7-3ce3dc73d8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3CA57F-43DA-4BF6-8AC5-5AB8D5D0D8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2fff7e-fc87-4f6c-b6b7-3ce3dc73d8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F31F84-BAD1-4107-A869-E9F2647BCA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ED5D2B-9567-480B-8E55-F5437FBF5890}">
  <ds:schemaRefs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bc2fff7e-fc87-4f6c-b6b7-3ce3dc73d827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KOWALSKI, MAXIM</dc:creator>
  <cp:lastModifiedBy>KOWALSKI, MAXIM</cp:lastModifiedBy>
  <cp:revision>1</cp:revision>
  <dcterms:created xsi:type="dcterms:W3CDTF">2022-04-22T01:52:06Z</dcterms:created>
  <dcterms:modified xsi:type="dcterms:W3CDTF">2022-04-22T01:57:09Z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0x010100069EBD0957660643BAF7162511E23398</vt:lpwstr>
  </property>
</Properties>
</file>