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FE29-66C9-4756-ACB8-C6769C962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A974D-EA32-4212-8564-077A4627E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6CE9-2CFB-4C54-B296-901B64D7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AB27F-0019-4B38-8C19-558333AF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F2809-A4FB-40E6-90B1-D571D2C7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59AB-C5E8-4202-9689-684408F8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B349-A680-4DE3-BBF4-D9CA27CCE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5BC31-DD93-4A60-A691-4F342CC9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6895-487A-4F51-83F5-CFDA5A82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025A-FA14-4145-B20A-DF49EC88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736DF-0493-4029-AF5B-DCB7CB4EB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CF135-8759-40A3-BA86-544D8772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74C1-524B-480C-999A-BF809F02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2FD52-9694-4358-A60C-0B088AB1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94B89-791D-448D-AB98-96C2D5A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AD7A-D0B9-4083-8A06-305CC495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06B6-FE23-44DD-88A3-0BF1963EB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43532-B45C-4A0D-8B27-CB953762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FE001-0A60-48C7-B00F-7D64D063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C5A9-9861-4D3F-AB20-301E0C35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DED9-0033-46F3-984D-579A4E55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CEE7-F90A-4F98-8840-1EB604F7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8328-21AC-4A59-A6DD-B444A386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7014-3ED7-47DC-A5C7-A9663D68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AA2B0-D3D3-4CE9-A6E7-4A4F2440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5643-5211-401E-B766-6D5763F9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F6EE-438C-4C19-A88D-E8AB00F54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071B2-D1A7-418D-8206-28288E4F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00683-03D2-40D4-A0CA-7700914E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52AE-668F-4E8A-AAD9-59157C79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B6100-351A-4BF0-B29F-C0C402CC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8E6B-EA1E-4C34-BF40-6334EDDA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C1543-F45F-4554-9220-251F6012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F54F0-0EEC-408B-864A-D31CF3C04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FF09B-94DE-4CA0-A3CF-D08B9C260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5D272-A0E8-41C0-9348-0B75E1483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CC4E5-893F-4C63-AEDC-60F21D42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0DB8C-0BCB-4417-9804-14D4CF7B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B1878-87F4-4C77-838E-85ACA3FF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3359-574D-43FA-94BC-47DBF5C1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CBEFE-E269-4A22-8967-7D73745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EE369-FEED-4F39-BC20-081C81EE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55520-742D-40E6-B5FC-65B84672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A72EC-633F-438B-BA45-BCF2BED8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55CA6-0A9F-44F0-AF5D-A1A05C88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6AE9C-7C08-46C2-89F9-8F0739B4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9D84-53EC-4C8B-AFF2-D9665F74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F4C5-CF45-4FAD-BEBE-D2A43BA2E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B4F96-C7BD-48BA-B98A-1B3440F79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722BB-6D8F-47E3-B45B-CD529B25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68DC1-CC86-4AF3-9760-FBDEC94E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D6AC5-A353-4086-B179-861F51CC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DC24-8EE6-4900-A003-C4158FE6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7E373-3E66-4FCC-A2B6-571B2FC0D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5C237-7FAA-42A0-83E6-9226C2292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FFCBC-DDB7-4AF8-B23E-92C6FAB7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56ABA-0134-4BCB-A144-49406714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AF947-073B-42B2-B57D-78ABA1BE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5E42D-E211-42E5-9A80-5AF7A675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C6E0E-AF7B-40D7-9649-0678A3AA8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E3C0-BAF5-41B7-879A-A0BBCD6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C9A7-C286-4F3C-B44D-A6D61BECC0C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4C52-4AEF-44BB-9103-EB35901C6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7367B-8DAD-471A-9FA4-D04629D00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0D51-165D-4C1F-87C8-4BB57F2C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6F74-E3AE-4407-B880-9969BF01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Mi Familia Video">
            <a:hlinkClick r:id="" action="ppaction://media"/>
            <a:extLst>
              <a:ext uri="{FF2B5EF4-FFF2-40B4-BE49-F238E27FC236}">
                <a16:creationId xmlns:a16="http://schemas.microsoft.com/office/drawing/2014/main" id="{BE1103CF-A373-4B9C-AA15-1710AB9226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2991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KOWALSKI, MAXIM</dc:creator>
  <cp:lastModifiedBy>KOWALSKI, MAXIM</cp:lastModifiedBy>
  <cp:revision>1</cp:revision>
  <dcterms:created xsi:type="dcterms:W3CDTF">2022-04-28T21:15:25Z</dcterms:created>
  <dcterms:modified xsi:type="dcterms:W3CDTF">2022-04-28T21:17:53Z</dcterms:modified>
</cp:coreProperties>
</file>