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8635-B8B0-4BAE-A940-8978EF099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45B8D-B4DE-49EC-A2CB-657D54A72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4DE89-5E09-4AFF-83AE-5D3B8FB7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0A0FD-2B78-4653-A11E-F282F9A2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AEAE4-EBFE-40D4-9FAA-3034FC78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9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A44D-B775-4E83-AC79-EFC3CE73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5991A9-A3F1-4A2B-98AC-A4DEF5B80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D58A-F254-4A64-8F51-3AA90DA1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0FAD-883D-41D6-85DD-5ACFFCD2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544F-9A4C-4F46-BF17-9C9387E30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8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2500E0-5975-4028-B57F-31DF17763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9AD15-C8BC-4432-A025-DEF321179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3239F-6913-436D-85EC-F4776B39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B43CB-A255-41DB-B599-98B0FD621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178DD-3C6D-4906-9183-E328CB84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89B6-48BD-4443-8730-FC9F3752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71CE-0EB5-4186-91E1-EE0734803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5EB60-1002-4687-9D9C-3F163C18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11966-6DF6-4BC1-8779-F24947ED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3E344-8ADD-4CF4-8F2B-70544B068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C5042-24D6-43C3-AF3C-73E446E7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98DC8-929A-45EC-A4C6-AEADF97CF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1F13E-9B89-40F4-AEFF-21452121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BEF33-477D-480E-B663-B0A3DEFA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9F2F0-B659-4887-AD8C-F6552B7E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F265-0F79-4BD7-83CD-C17E7D14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B367-784F-4407-A8C3-E31C162CF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E4248-AE27-49DA-872D-C49B2719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0F851-95BD-42FE-A656-B6F2111D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FAB9E-B42F-48C1-A9C8-BEADE8DB2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46EAB-6387-4017-B9B8-96FB736A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5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395A-C6EA-4EC4-AB97-5191AB8D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5AB8D-6C6F-4450-B72E-BE8A9187F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C76B9-37F7-48E9-AC9E-073BF06F1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E25A1-7FE4-4809-AC6F-32102CBC9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BBACF-5847-4ECD-A7D3-172AB64A3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C1C35-AEC7-476B-A371-0853607B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D78C55-55A0-4B30-B53B-318B25B6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5373F-D2FB-4060-A821-E88321AA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A31-C81E-4F36-985B-74560F78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6CBD4-B7ED-4990-BC32-AA9748F3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8D041-8D43-4473-9643-F1B00150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8FD22-2349-41BE-9D9E-ED3728C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C5019-9929-4AF4-845C-21067335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609BC-0809-4B97-8D9D-D70589BF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B6DDF-9A3C-4542-AA0C-40FD60EA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0C90-7D90-4302-B6D6-A1087A9D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ABC8-DC6F-4773-A32B-2295667D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331FE-9E2B-4215-A142-3BE29A603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31005-B40F-403F-85EB-2D48EF24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18806-5B7F-4F9B-9D4F-DC814163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16F76-C65F-4D85-BB71-9C04B0B5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4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281FD-D6A9-4206-BC53-3F3D158B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48A62-95B9-44CF-9951-52DB3A921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462FE-2775-41A0-A082-258EB907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CD019-000C-42B9-898F-E52251A5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A7FDA-79DE-463F-BFB2-22CB9041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DFF71-C8D1-47F7-BB55-C9439EA1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0830B4-26F7-4EAD-932C-DDD2478F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7F4BA-DADB-4301-938C-42EEBCBA4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B9B30-2727-4CB8-A29C-B8C8DDBBF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01CA6-7B1E-424B-B579-17886757E7B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CB436-E708-444C-B306-DA54CE258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3DE69-50C5-4C72-8DCF-215871A19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80B24-F08D-4998-8990-E8AF5D2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0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DFE8-0936-4535-A11A-C765B4E5C5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Talk Abroad Conversations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8F214-89E9-424F-94B0-4CC184A87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22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46F4-F46B-475E-A570-57CFA759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Abroad Conversation 1- La Familia</a:t>
            </a:r>
          </a:p>
        </p:txBody>
      </p:sp>
      <p:pic>
        <p:nvPicPr>
          <p:cNvPr id="4" name="Maxim Kowalski - La familia">
            <a:hlinkClick r:id="" action="ppaction://media"/>
            <a:extLst>
              <a:ext uri="{FF2B5EF4-FFF2-40B4-BE49-F238E27FC236}">
                <a16:creationId xmlns:a16="http://schemas.microsoft.com/office/drawing/2014/main" id="{2132714D-FA12-4906-BEA6-91E1A2C2767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17336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73FD0-4767-4F0B-A745-82799D8F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Abroad Conversation 2: </a:t>
            </a:r>
            <a:r>
              <a:rPr lang="en-US" dirty="0" err="1"/>
              <a:t>Salud</a:t>
            </a:r>
            <a:r>
              <a:rPr lang="en-US" dirty="0"/>
              <a:t> </a:t>
            </a:r>
          </a:p>
        </p:txBody>
      </p:sp>
      <p:pic>
        <p:nvPicPr>
          <p:cNvPr id="4" name="Maxim Kowalski - La buena salud y la comida (U7 -U9)">
            <a:hlinkClick r:id="" action="ppaction://media"/>
            <a:extLst>
              <a:ext uri="{FF2B5EF4-FFF2-40B4-BE49-F238E27FC236}">
                <a16:creationId xmlns:a16="http://schemas.microsoft.com/office/drawing/2014/main" id="{54BC0383-167D-490F-8623-8BE716CE57A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3554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Widescreen</PresentationFormat>
  <Paragraphs>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Talk Abroad Conversations</vt:lpstr>
      <vt:lpstr>Talk Abroad Conversation 1- La Familia</vt:lpstr>
      <vt:lpstr>Talk Abroad Conversation 2: Salud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Abroad Conversations</dc:title>
  <dc:creator>KOWALSKI, MAXIM</dc:creator>
  <cp:lastModifiedBy>KOWALSKI, MAXIM</cp:lastModifiedBy>
  <cp:revision>1</cp:revision>
  <dcterms:created xsi:type="dcterms:W3CDTF">2022-04-28T21:27:32Z</dcterms:created>
  <dcterms:modified xsi:type="dcterms:W3CDTF">2022-04-28T21:29:24Z</dcterms:modified>
</cp:coreProperties>
</file>