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41" d="100"/>
          <a:sy n="41" d="100"/>
        </p:scale>
        <p:origin x="1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3C31-BD19-5568-A833-642BC2EA6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AD7A1-DFFA-47D2-04D9-A34228E0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E9470-776F-F053-8E61-AE787F60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5CE1-46F7-B45D-8726-0F12D800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B872-EC53-884E-B380-3574D646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C9CC-7812-8FBA-258E-222178C4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61020-12FD-854C-239E-36A48B40A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0982-79C8-057D-5AD5-6FC8A0D3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A74DB-5B28-55FE-CCE4-1848E3FD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644C2-9F2D-39DD-CB66-952F34F6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FDE59-F6D9-CA69-C436-1C41E899C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3E761-75D0-7D29-2273-C4E27B722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6B9C-2ACB-2012-804C-CAB8B402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6CD0-EC6D-4C5D-F61A-F1F156EE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D498-0D92-0ACD-EE8D-B13D84E7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E40B-4313-AE8A-C283-D2577DBF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EA97-074B-238D-6DF8-6BA17787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530B-0172-9946-E8DF-C6C9EA73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FA85-86DF-CCA0-F8BD-A69FB32D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4912-9AB1-3722-7912-13D5C792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A223-5E5A-9EB3-609A-AB3A0579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0C959-F8F0-458B-12DB-9D04B114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A17B9-38CD-855C-3684-836E080E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0FD0-1D5D-4A36-3F51-1E3C2260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66D9-B00D-EA48-AA8D-6EDDE471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58B2-357F-2452-BD1F-E599CCFF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8B26-75E3-0A50-D70E-C1AC5C7FC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6A184-7893-EF9B-1F92-92C19927F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F5811-0C35-9753-A5D5-C1C54079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C2E3-71B1-C9FA-39E7-9FDC5F17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18C16-2A58-A3FB-0153-8B349719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DF22-13BA-09BE-FC6A-63A39214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DA778-3997-40F5-961B-D49DDAF86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99940-9E48-2D8A-7330-A1A4122C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0E614-67FE-D3F0-B97A-3811EC4F1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5C26D-0208-8057-B72F-0192ED2FE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C060E-B41D-663B-5747-A35E2F09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BCC50-5C3A-B3A8-371D-A16FD1BB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2FCE1-16BC-6DEC-0237-45F529ED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9A43-6C37-4E09-A088-D95B9C9C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93F4C-9514-2B82-7441-5C223787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8D141-091A-BF5E-8C10-0565BF2F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54A97-F4EF-681D-8BCC-AD81F205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723CD-8A3C-112A-E13E-A7F564C4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4E36C-AA7C-C65D-5D05-F4352089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75C95-1297-9CA7-29E6-247A9F07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0694-F2D7-0801-CC0A-F0DB5C91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495A-C9ED-D382-1E08-CA90AE77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F4476-0609-87F7-DD4F-C6882EFE3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4B0BD-06CF-BA77-E459-FBEE4F7F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B3716-0602-A837-1FEE-7E9674EC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6BD2B-FD21-F7DC-F487-33F796D2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2B95-F3D6-6932-B4CC-8CA942D6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C941D-1314-F75A-4B65-C699A8838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D2F6B-F66D-2393-B4D2-CDFBD2118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25CC9-C4D1-843E-35AB-178C31CB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B48F6-FCF6-9A26-07D3-E55ECE9E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97318-803C-AE2B-ED8A-B3A1AD24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BDB1D-E679-012F-1907-779F7F48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5A3E-FBB8-25BB-188C-110E11833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10DE-8638-1AFC-7AD6-938398939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A058-9107-4E6A-8825-DCABC102D43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F418-A6C6-9E1D-9F6B-A7DF90F58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401A-1EDB-DC1C-6351-0B62A3FB9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5161-679B-41E5-98C1-4D545E07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nature, mountain">
            <a:extLst>
              <a:ext uri="{FF2B5EF4-FFF2-40B4-BE49-F238E27FC236}">
                <a16:creationId xmlns:a16="http://schemas.microsoft.com/office/drawing/2014/main" id="{11564B7C-5EAD-7F4D-5C34-1FC0EB7A1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66"/>
            <a:ext cx="12192000" cy="6288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661EC-101D-5B1F-824B-DF5A7EA51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 Gran </a:t>
            </a:r>
            <a:r>
              <a:rPr lang="en-US" dirty="0" err="1">
                <a:solidFill>
                  <a:schemeClr val="bg1"/>
                </a:solidFill>
              </a:rPr>
              <a:t>Cañón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B1236-6B4F-4DEF-0F20-30E7D4277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Maxim Kowalski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731F8F4-E262-7673-4F82-696578ADE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92"/>
    </mc:Choice>
    <mc:Fallback>
      <p:transition spd="slow" advTm="1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outdoor, green&#10;&#10;Description automatically generated">
            <a:extLst>
              <a:ext uri="{FF2B5EF4-FFF2-40B4-BE49-F238E27FC236}">
                <a16:creationId xmlns:a16="http://schemas.microsoft.com/office/drawing/2014/main" id="{142D3457-6220-BE8B-B10C-0BE0EEE01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3" y="0"/>
            <a:ext cx="9141393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519A1DE-D455-2DC1-08DE-6B583C9CC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3"/>
    </mc:Choice>
    <mc:Fallback>
      <p:transition spd="slow" advTm="2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canyon&#10;&#10;Description automatically generated with low confidence">
            <a:extLst>
              <a:ext uri="{FF2B5EF4-FFF2-40B4-BE49-F238E27FC236}">
                <a16:creationId xmlns:a16="http://schemas.microsoft.com/office/drawing/2014/main" id="{5E12FA6C-AFBB-127E-D50E-F6CE1DF8E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4" y="0"/>
            <a:ext cx="9376611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E98E2B-4F39-B1EB-50FB-AC7A08AF7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11"/>
    </mc:Choice>
    <mc:Fallback>
      <p:transition spd="slow" advTm="34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the middle of a rocky area&#10;&#10;Description automatically generated with low confidence">
            <a:extLst>
              <a:ext uri="{FF2B5EF4-FFF2-40B4-BE49-F238E27FC236}">
                <a16:creationId xmlns:a16="http://schemas.microsoft.com/office/drawing/2014/main" id="{1672B1C3-F652-E3D1-D66F-14B6F8554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14" y="0"/>
            <a:ext cx="6917172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7296FE7-D08D-B6B3-A54C-78AB1897E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25"/>
    </mc:Choice>
    <mc:Fallback>
      <p:transition spd="slow" advTm="15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rock, outdoor, mountain&#10;&#10;Description automatically generated">
            <a:extLst>
              <a:ext uri="{FF2B5EF4-FFF2-40B4-BE49-F238E27FC236}">
                <a16:creationId xmlns:a16="http://schemas.microsoft.com/office/drawing/2014/main" id="{34D52B0F-2C55-D42E-4524-88375BE11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7" y="0"/>
            <a:ext cx="5484525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58F146F-02D2-E048-DB90-7B89ED92E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88"/>
    </mc:Choice>
    <mc:Fallback>
      <p:transition spd="slow" advTm="17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next to a couple of cows&#10;&#10;Description automatically generated with low confidence">
            <a:extLst>
              <a:ext uri="{FF2B5EF4-FFF2-40B4-BE49-F238E27FC236}">
                <a16:creationId xmlns:a16="http://schemas.microsoft.com/office/drawing/2014/main" id="{D3D0E231-5C2E-1C16-824D-579214F3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9D8DBF9-2BB7-7668-5129-1F8564B20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0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8"/>
    </mc:Choice>
    <mc:Fallback>
      <p:transition spd="slow" advTm="1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Application>Microsoft Office PowerPoint</Application>
  <PresentationFormat>Widescreen</PresentationFormat>
  <Paragraphs>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El Gran Cañón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Gran Cañón</dc:title>
  <dc:creator>Andrew Kowalski</dc:creator>
  <cp:lastModifiedBy>Andrew Kowalski</cp:lastModifiedBy>
  <cp:revision>1</cp:revision>
  <dcterms:created xsi:type="dcterms:W3CDTF">2022-09-27T00:05:57Z</dcterms:created>
  <dcterms:modified xsi:type="dcterms:W3CDTF">2022-09-27T00:42:30Z</dcterms:modified>
</cp:coreProperties>
</file>