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3" r:id="rId4"/>
  </p:sldMasterIdLst>
  <p:notesMasterIdLst>
    <p:notesMasterId r:id="rId11"/>
  </p:notesMasterIdLst>
  <p:handoutMasterIdLst>
    <p:handoutMasterId r:id="rId12"/>
  </p:handoutMasterIdLst>
  <p:sldIdLst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4630"/>
  </p:normalViewPr>
  <p:slideViewPr>
    <p:cSldViewPr showGuides="1">
      <p:cViewPr varScale="1">
        <p:scale>
          <a:sx n="56" d="100"/>
          <a:sy n="56" d="100"/>
        </p:scale>
        <p:origin x="102" y="1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892"/>
    </p:cViewPr>
  </p:sorterViewPr>
  <p:notesViewPr>
    <p:cSldViewPr>
      <p:cViewPr varScale="1">
        <p:scale>
          <a:sx n="90" d="100"/>
          <a:sy n="90" d="100"/>
        </p:scale>
        <p:origin x="292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FB14B2-CD52-9E84-B3E7-49A90F3A7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AE5F9-C39F-2ECF-0C06-D0122807D4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FF85-4E34-4546-B772-76DFA4A6051B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3243-F9C0-85BE-2E9C-191F612CF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E2E3-8654-B63F-B7D6-9549069476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7180-4EDD-4E08-9775-7398C11D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C398-6116-4BD2-9FAD-9822FDA158B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F46E-6B43-41F9-9272-B566D03A2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685800"/>
            <a:ext cx="10055354" cy="40074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9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9A3647E-D38D-4EA6-ADC1-75AA53F89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27002"/>
            <a:ext cx="9144001" cy="74519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44E88-89D9-49CC-9E37-1AF77A031198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459DEE-913E-5261-4E77-AF3657E3AE0B}"/>
              </a:ext>
            </a:extLst>
          </p:cNvPr>
          <p:cNvSpPr/>
          <p:nvPr/>
        </p:nvSpPr>
        <p:spPr>
          <a:xfrm>
            <a:off x="11250895" y="4648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2F9BC4F-9D44-3587-056B-336E1457A6E2}"/>
              </a:ext>
            </a:extLst>
          </p:cNvPr>
          <p:cNvSpPr/>
          <p:nvPr/>
        </p:nvSpPr>
        <p:spPr>
          <a:xfrm>
            <a:off x="685800" y="4998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09D5EC-E7EA-22BC-7C88-C33F509CB5CF}"/>
              </a:ext>
            </a:extLst>
          </p:cNvPr>
          <p:cNvSpPr/>
          <p:nvPr/>
        </p:nvSpPr>
        <p:spPr>
          <a:xfrm>
            <a:off x="10998565" y="4730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8E9758-F942-96A0-231D-A25933E4CA82}"/>
              </a:ext>
            </a:extLst>
          </p:cNvPr>
          <p:cNvSpPr/>
          <p:nvPr/>
        </p:nvSpPr>
        <p:spPr>
          <a:xfrm>
            <a:off x="10976145" y="4730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1C10CD-8205-284F-2921-9485E7A98F0D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5DFD7E-DC78-4573-96D7-845D38E0273E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CC10B5-4890-B43F-DE24-5200F4E75EEB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5586E6-D520-6A63-5060-BF06C136BEF5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90600"/>
            <a:ext cx="10058400" cy="50292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1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388"/>
            <a:ext cx="280540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188889-44B4-42BD-84DC-2D1A93FD44C7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ADE904-3C65-5E48-6B12-22998C2ADF5E}"/>
              </a:ext>
            </a:extLst>
          </p:cNvPr>
          <p:cNvSpPr/>
          <p:nvPr/>
        </p:nvSpPr>
        <p:spPr>
          <a:xfrm>
            <a:off x="11250895" y="2172321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6963C8-87F3-6B42-F30F-1915935FA752}"/>
              </a:ext>
            </a:extLst>
          </p:cNvPr>
          <p:cNvSpPr/>
          <p:nvPr/>
        </p:nvSpPr>
        <p:spPr>
          <a:xfrm>
            <a:off x="685800" y="2522816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0C119A-1D9E-D43F-8A7E-D24C1B551326}"/>
              </a:ext>
            </a:extLst>
          </p:cNvPr>
          <p:cNvSpPr/>
          <p:nvPr/>
        </p:nvSpPr>
        <p:spPr>
          <a:xfrm>
            <a:off x="10998565" y="2254753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018CE4-7594-0746-8B7E-8DEC95CB8822}"/>
              </a:ext>
            </a:extLst>
          </p:cNvPr>
          <p:cNvSpPr/>
          <p:nvPr/>
        </p:nvSpPr>
        <p:spPr>
          <a:xfrm>
            <a:off x="10976145" y="2254758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85" y="685800"/>
            <a:ext cx="9141415" cy="1532788"/>
          </a:xfrm>
        </p:spPr>
        <p:txBody>
          <a:bodyPr anchor="b">
            <a:noAutofit/>
          </a:bodyPr>
          <a:lstStyle>
            <a:lvl1pPr>
              <a:defRPr sz="72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185" y="2958705"/>
            <a:ext cx="9141415" cy="3213494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800"/>
            </a:lvl1pPr>
            <a:lvl2pPr marL="228600" indent="0">
              <a:lnSpc>
                <a:spcPct val="150000"/>
              </a:lnSpc>
              <a:buFont typeface="+mj-lt"/>
              <a:buNone/>
              <a:defRPr sz="1800"/>
            </a:lvl2pPr>
            <a:lvl3pPr marL="457200" indent="0">
              <a:lnSpc>
                <a:spcPct val="150000"/>
              </a:lnSpc>
              <a:buFont typeface="+mj-lt"/>
              <a:buNone/>
              <a:defRPr sz="1800"/>
            </a:lvl3pPr>
            <a:lvl4pPr marL="685800" indent="0">
              <a:lnSpc>
                <a:spcPct val="150000"/>
              </a:lnSpc>
              <a:buFont typeface="+mj-lt"/>
              <a:buNone/>
              <a:defRPr sz="1800"/>
            </a:lvl4pPr>
            <a:lvl5pPr marL="914400" indent="0">
              <a:lnSpc>
                <a:spcPct val="150000"/>
              </a:lnSpc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6A40708-E793-490B-9201-425C8D1F325C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85800"/>
            <a:ext cx="5480304" cy="1818050"/>
          </a:xfrm>
        </p:spPr>
        <p:txBody>
          <a:bodyPr anchor="t">
            <a:noAutofit/>
          </a:bodyPr>
          <a:lstStyle>
            <a:lvl1pPr>
              <a:defRPr sz="90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F861DB-D5EF-3FC9-7595-570C8498D7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725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189770"/>
            <a:ext cx="5480304" cy="2982429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800"/>
            </a:lvl1pPr>
            <a:lvl2pPr marL="228600" indent="0">
              <a:lnSpc>
                <a:spcPct val="150000"/>
              </a:lnSpc>
              <a:buFont typeface="+mj-lt"/>
              <a:buNone/>
              <a:defRPr sz="1800"/>
            </a:lvl2pPr>
            <a:lvl3pPr marL="457200" indent="0">
              <a:lnSpc>
                <a:spcPct val="150000"/>
              </a:lnSpc>
              <a:buFont typeface="+mj-lt"/>
              <a:buNone/>
              <a:defRPr sz="1800"/>
            </a:lvl3pPr>
            <a:lvl4pPr marL="685800" indent="0">
              <a:lnSpc>
                <a:spcPct val="150000"/>
              </a:lnSpc>
              <a:buFont typeface="+mj-lt"/>
              <a:buNone/>
              <a:defRPr sz="1800"/>
            </a:lvl4pPr>
            <a:lvl5pPr>
              <a:lnSpc>
                <a:spcPct val="150000"/>
              </a:lnSpc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C1A172-F829-D2DE-BDB2-B86E6ACE1886}"/>
              </a:ext>
            </a:extLst>
          </p:cNvPr>
          <p:cNvCxnSpPr>
            <a:cxnSpLocks/>
          </p:cNvCxnSpPr>
          <p:nvPr userDrawn="1"/>
        </p:nvCxnSpPr>
        <p:spPr>
          <a:xfrm>
            <a:off x="6095999" y="2743200"/>
            <a:ext cx="54772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3955"/>
            <a:ext cx="2985400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5886" y="6343955"/>
            <a:ext cx="1553108" cy="365125"/>
          </a:xfrm>
        </p:spPr>
        <p:txBody>
          <a:bodyPr>
            <a:noAutofit/>
          </a:bodyPr>
          <a:lstStyle/>
          <a:p>
            <a:fld id="{C1968991-530B-4F8D-80FE-2192BD2DD5A5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824824"/>
            <a:ext cx="6397753" cy="152797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3505200"/>
            <a:ext cx="4568953" cy="164519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23477E6-5CE8-4544-92C7-AEB7D166FD7D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9251BE-373D-9B13-B9E2-73DFEBE40118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98E032-CDEE-AA9B-44A7-CE5EBB6948C0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778913-9F6C-8FDD-B123-16048004EC56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283179-133D-0E64-C08A-4D59C8B2F9DB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85800"/>
            <a:ext cx="3654553" cy="365760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1" y="685800"/>
            <a:ext cx="4572000" cy="36576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29E-E91D-4BC9-BE3F-394F6FDC9AC7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62DADE-FB83-6BD4-1D72-E22F0783A67E}"/>
              </a:ext>
            </a:extLst>
          </p:cNvPr>
          <p:cNvSpPr/>
          <p:nvPr/>
        </p:nvSpPr>
        <p:spPr>
          <a:xfrm>
            <a:off x="11254003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7CD6A0-64A5-5058-DFD2-8DD1FAF7BEEB}"/>
              </a:ext>
            </a:extLst>
          </p:cNvPr>
          <p:cNvSpPr/>
          <p:nvPr/>
        </p:nvSpPr>
        <p:spPr>
          <a:xfrm>
            <a:off x="10866791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8E4321-3109-17F5-C530-4108033F07F5}"/>
              </a:ext>
            </a:extLst>
          </p:cNvPr>
          <p:cNvSpPr/>
          <p:nvPr/>
        </p:nvSpPr>
        <p:spPr>
          <a:xfrm>
            <a:off x="11003886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D0450-E765-A0E1-7C56-37246411FDD0}"/>
              </a:ext>
            </a:extLst>
          </p:cNvPr>
          <p:cNvSpPr/>
          <p:nvPr/>
        </p:nvSpPr>
        <p:spPr>
          <a:xfrm>
            <a:off x="10981626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5E2B5C-398A-3F2F-4BCC-FFF94D44632F}"/>
              </a:ext>
            </a:extLst>
          </p:cNvPr>
          <p:cNvSpPr/>
          <p:nvPr/>
        </p:nvSpPr>
        <p:spPr>
          <a:xfrm>
            <a:off x="11250895" y="5407944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897460-3A7D-EC5C-76B9-2725193E10AF}"/>
              </a:ext>
            </a:extLst>
          </p:cNvPr>
          <p:cNvSpPr/>
          <p:nvPr/>
        </p:nvSpPr>
        <p:spPr>
          <a:xfrm>
            <a:off x="685800" y="5758439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2E741-698E-A2B8-7BD5-9DE89C610C2F}"/>
              </a:ext>
            </a:extLst>
          </p:cNvPr>
          <p:cNvSpPr/>
          <p:nvPr/>
        </p:nvSpPr>
        <p:spPr>
          <a:xfrm>
            <a:off x="10998565" y="5490376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04551B-2E70-1734-DA15-F26ABEC9D9D0}"/>
              </a:ext>
            </a:extLst>
          </p:cNvPr>
          <p:cNvSpPr/>
          <p:nvPr/>
        </p:nvSpPr>
        <p:spPr>
          <a:xfrm>
            <a:off x="10976145" y="5490381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408358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045390" cy="408357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D7DA-2107-4637-8C8D-3B775970879B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6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B71F7-9EDC-DB6C-D713-7ACE3A2EADC0}"/>
              </a:ext>
            </a:extLst>
          </p:cNvPr>
          <p:cNvSpPr/>
          <p:nvPr/>
        </p:nvSpPr>
        <p:spPr>
          <a:xfrm>
            <a:off x="968457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842DDA-AD76-0064-2B85-CB145F4CE540}"/>
              </a:ext>
            </a:extLst>
          </p:cNvPr>
          <p:cNvSpPr/>
          <p:nvPr/>
        </p:nvSpPr>
        <p:spPr>
          <a:xfrm>
            <a:off x="581245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E58AC6-620E-20FA-E8F5-375DA2977A43}"/>
              </a:ext>
            </a:extLst>
          </p:cNvPr>
          <p:cNvSpPr/>
          <p:nvPr/>
        </p:nvSpPr>
        <p:spPr>
          <a:xfrm>
            <a:off x="718340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A14E2E-5098-2800-A72C-138A5840365C}"/>
              </a:ext>
            </a:extLst>
          </p:cNvPr>
          <p:cNvSpPr/>
          <p:nvPr/>
        </p:nvSpPr>
        <p:spPr>
          <a:xfrm>
            <a:off x="696080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85800"/>
            <a:ext cx="3652523" cy="410246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394703" cy="545500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59F5542-E2F9-4DC1-8AB7-8E5D8714BD21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4DE839-4377-D8CF-B2A4-D0C3E0F49821}"/>
              </a:ext>
            </a:extLst>
          </p:cNvPr>
          <p:cNvSpPr/>
          <p:nvPr/>
        </p:nvSpPr>
        <p:spPr>
          <a:xfrm>
            <a:off x="968457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5E5478-C025-8AD6-B7FE-E95C356E887C}"/>
              </a:ext>
            </a:extLst>
          </p:cNvPr>
          <p:cNvSpPr/>
          <p:nvPr/>
        </p:nvSpPr>
        <p:spPr>
          <a:xfrm>
            <a:off x="581245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EF54C8-1B9C-18F9-4647-D96F1A37BC05}"/>
              </a:ext>
            </a:extLst>
          </p:cNvPr>
          <p:cNvSpPr/>
          <p:nvPr/>
        </p:nvSpPr>
        <p:spPr>
          <a:xfrm>
            <a:off x="718340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1B42D9-101B-9822-0BAF-F80E962BB4CD}"/>
              </a:ext>
            </a:extLst>
          </p:cNvPr>
          <p:cNvSpPr/>
          <p:nvPr/>
        </p:nvSpPr>
        <p:spPr>
          <a:xfrm>
            <a:off x="696080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85800"/>
            <a:ext cx="3654554" cy="4550251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394703" cy="546401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597AFA7-1C4B-4AAF-9FD8-61D1DA4C999A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67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C2E340-F7F3-5093-0E0A-41015057E720}"/>
              </a:ext>
            </a:extLst>
          </p:cNvPr>
          <p:cNvCxnSpPr/>
          <p:nvPr userDrawn="1"/>
        </p:nvCxnSpPr>
        <p:spPr>
          <a:xfrm>
            <a:off x="5191026" y="2362200"/>
            <a:ext cx="63916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026" y="685807"/>
            <a:ext cx="6391374" cy="137200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718FE-EF5C-5023-A98D-91BFEF2C03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0729" y="2743204"/>
            <a:ext cx="6395573" cy="342898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91026" y="6343825"/>
            <a:ext cx="33649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030713" y="6343955"/>
            <a:ext cx="2060808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5F7DF4-8BE0-4832-9230-78DDDEC4B6D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81EABF-B6BB-1FBF-962C-A6A6C8C2418A}"/>
              </a:ext>
            </a:extLst>
          </p:cNvPr>
          <p:cNvCxnSpPr/>
          <p:nvPr userDrawn="1"/>
        </p:nvCxnSpPr>
        <p:spPr>
          <a:xfrm>
            <a:off x="612647" y="2359152"/>
            <a:ext cx="633679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4"/>
            <a:ext cx="6391374" cy="1371996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3" y="2742645"/>
            <a:ext cx="6391247" cy="34295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774" y="6346865"/>
            <a:ext cx="2805405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886895" y="6346865"/>
            <a:ext cx="1607270" cy="365125"/>
          </a:xfrm>
        </p:spPr>
        <p:txBody>
          <a:bodyPr>
            <a:noAutofit/>
          </a:bodyPr>
          <a:lstStyle/>
          <a:p>
            <a:fld id="{DD3D21CC-B9C8-49F6-ADE7-6BF4A546A74E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30932" y="634686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35EC8126-6431-465A-8AC3-0118DD8825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1546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54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10963655" cy="762001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828800"/>
            <a:ext cx="10963656" cy="4343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AC2C24E-B95E-481D-968E-0BDCFC72F656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17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3" y="685800"/>
            <a:ext cx="6858000" cy="111153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D2B02E8B-EB97-8158-B585-0E0E95CF40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00267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3" y="1965960"/>
            <a:ext cx="6858000" cy="4200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724397" y="6343954"/>
            <a:ext cx="3422906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45699" y="6343955"/>
            <a:ext cx="2150873" cy="365125"/>
          </a:xfrm>
        </p:spPr>
        <p:txBody>
          <a:bodyPr>
            <a:noAutofit/>
          </a:bodyPr>
          <a:lstStyle/>
          <a:p>
            <a:fld id="{40723AE1-14A9-42B1-9F02-B524DA830762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2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6858000" cy="111153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965960"/>
            <a:ext cx="6858000" cy="4200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6870"/>
            <a:ext cx="2805405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115853" y="6346870"/>
            <a:ext cx="2925587" cy="365125"/>
          </a:xfrm>
        </p:spPr>
        <p:txBody>
          <a:bodyPr>
            <a:noAutofit/>
          </a:bodyPr>
          <a:lstStyle/>
          <a:p>
            <a:fld id="{C1166B1E-1AFA-4A7F-9646-409FBAA0A887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346870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22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85800"/>
            <a:ext cx="4561665" cy="1371264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EFBBBB-A526-5A93-34B8-A377087586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39046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20736" y="2286000"/>
            <a:ext cx="4561665" cy="3886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0736" y="6343955"/>
            <a:ext cx="2105099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5067" y="6343955"/>
            <a:ext cx="1772029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2240801-1142-4411-9AA3-00BC0B3F40DA}" type="datetime1">
              <a:rPr lang="en-US" smtClean="0"/>
              <a:t>4/30/2026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9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4572002" cy="1371264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" y="2286000"/>
            <a:ext cx="4561666" cy="3886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C6055EC-0CB7-A026-AE8C-74A36F76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343955"/>
            <a:ext cx="2105099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E86096B-57D4-1243-A86D-1D5E7DC3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3930" y="6343955"/>
            <a:ext cx="1772029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CFA9782-9FBA-47E1-A36A-E75622F7046E}" type="datetime1">
              <a:rPr lang="en-US" smtClean="0"/>
              <a:t>4/30/2026</a:t>
            </a:fld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98A8E55-200E-96B4-1462-6DA457A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5959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48233842-32AB-C53C-CA20-8101D4E63D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1536" y="0"/>
            <a:ext cx="639046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704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4" y="687787"/>
            <a:ext cx="3363259" cy="199339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1" y="2880360"/>
            <a:ext cx="3363259" cy="327461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212663" y="6343955"/>
            <a:ext cx="2012061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24724" y="6343955"/>
            <a:ext cx="922372" cy="365125"/>
          </a:xfrm>
        </p:spPr>
        <p:txBody>
          <a:bodyPr>
            <a:noAutofit/>
          </a:bodyPr>
          <a:lstStyle/>
          <a:p>
            <a:fld id="{AA28231D-ABE1-4859-B037-5D42FA8F4858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4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8" y="685800"/>
            <a:ext cx="3364992" cy="1996301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698" y="2880360"/>
            <a:ext cx="3364992" cy="323485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C119522C-433C-CA02-AD5B-2ABB39A416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698" y="6343955"/>
            <a:ext cx="2012061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6C67AD-99A1-8DF0-C332-BB3E0C53717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627759" y="6343955"/>
            <a:ext cx="922372" cy="365125"/>
          </a:xfrm>
        </p:spPr>
        <p:txBody>
          <a:bodyPr>
            <a:noAutofit/>
          </a:bodyPr>
          <a:lstStyle/>
          <a:p>
            <a:fld id="{AAA916C4-9175-479B-9610-7E06A2EDFEE0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C8D2CF7B-FF7A-7960-DB96-2B1846DA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550131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08A763A-F1F9-D459-6C34-3976566275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7856" y="0"/>
            <a:ext cx="758414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96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0" y="685800"/>
            <a:ext cx="2748115" cy="2743200"/>
          </a:xfrm>
          <a:noFill/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87E718-4223-B4DB-C92A-99E891E642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2296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39200" y="3703320"/>
            <a:ext cx="2743201" cy="2476061"/>
          </a:xfrm>
          <a:noFill/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9200" y="6343955"/>
            <a:ext cx="1404460" cy="365125"/>
          </a:xfrm>
          <a:noFill/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2522" y="6343955"/>
            <a:ext cx="854573" cy="365125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AD2788-6390-4160-9542-0F1C554F0165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  <a:noFill/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9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685800"/>
            <a:ext cx="2748114" cy="274320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1" y="3703320"/>
            <a:ext cx="2743200" cy="247606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44F6AEF-CB45-AC6F-F205-7AB27767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697" y="6343955"/>
            <a:ext cx="1404460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80DDA2F-B408-A7AF-463F-3F6ED55C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69019" y="6343955"/>
            <a:ext cx="85457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E6CDFB-328D-4B9A-B955-967B0C6194A8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C6A3F52-E7A3-B732-2650-C47F8BE2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3593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894EEF-95B5-F8FE-9FBB-D5DFD413C0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2400" y="0"/>
            <a:ext cx="82296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61154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4343400"/>
            <a:ext cx="4019522" cy="1159931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0CE544-3552-FE00-5B00-942E522A2A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8862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600" y="4343400"/>
            <a:ext cx="6400800" cy="115993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A994DB4-9653-4FD4-8A14-5DAFB68B0E92}" type="datetime1">
              <a:rPr lang="en-US" smtClean="0"/>
              <a:t>4/30/2026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1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886200"/>
            <a:ext cx="3044954" cy="2245126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44333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7200" y="3886200"/>
            <a:ext cx="7315199" cy="224512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b="0" i="0" dirty="0">
                <a:latin typeface="+mn-lt"/>
              </a:defRPr>
            </a:lvl1pPr>
            <a:lvl2pPr marL="228600" indent="0">
              <a:buNone/>
              <a:defRPr lang="en-US" sz="1400" b="0" i="0" dirty="0">
                <a:latin typeface="+mn-lt"/>
              </a:defRPr>
            </a:lvl2pPr>
            <a:lvl3pPr marL="457200" indent="0">
              <a:buNone/>
              <a:defRPr lang="en-US" sz="1400" b="0" i="0" dirty="0">
                <a:latin typeface="+mn-lt"/>
              </a:defRPr>
            </a:lvl3pPr>
            <a:lvl4pPr marL="685800" indent="0">
              <a:buNone/>
              <a:defRPr lang="en-US" sz="1400" b="0" i="0" dirty="0">
                <a:latin typeface="+mn-lt"/>
              </a:defRPr>
            </a:lvl4pPr>
            <a:lvl5pPr marL="914400" indent="0">
              <a:buNone/>
              <a:defRPr lang="en-US" sz="1400" b="0" i="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BECFC22-7333-427C-A7BB-2A423772B9A0}" type="datetime1">
              <a:rPr lang="en-US" smtClean="0"/>
              <a:t>4/30/2026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C6C0090-085A-1FB3-B3B7-D8DA73A12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172" y="4419600"/>
            <a:ext cx="10963657" cy="135224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834447-947D-F9FA-98D1-8BF0FC477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172" y="5943600"/>
            <a:ext cx="10963657" cy="609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573ACD2-30C7-6922-D14F-66F23CBA37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1148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3044954" cy="2035724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9158" y="685800"/>
            <a:ext cx="7315199" cy="201466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b="0" i="0" dirty="0">
                <a:latin typeface="+mn-lt"/>
              </a:defRPr>
            </a:lvl1pPr>
            <a:lvl2pPr marL="228600" indent="0">
              <a:buNone/>
              <a:defRPr lang="en-US" sz="1400" b="0" i="0" dirty="0">
                <a:latin typeface="+mn-lt"/>
              </a:defRPr>
            </a:lvl2pPr>
            <a:lvl3pPr marL="457200" indent="0">
              <a:buNone/>
              <a:defRPr lang="en-US" sz="1400" b="0" i="0" dirty="0">
                <a:latin typeface="+mn-lt"/>
              </a:defRPr>
            </a:lvl3pPr>
            <a:lvl4pPr marL="685800" indent="0">
              <a:buNone/>
              <a:defRPr lang="en-US" sz="1400" b="0" i="0" dirty="0">
                <a:latin typeface="+mn-lt"/>
              </a:defRPr>
            </a:lvl4pPr>
            <a:lvl5pPr marL="914400" indent="0">
              <a:buNone/>
              <a:defRPr lang="en-US" sz="1400" b="0" i="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2896372"/>
            <a:ext cx="2791027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5894" y="2896372"/>
            <a:ext cx="1559379" cy="365125"/>
          </a:xfrm>
        </p:spPr>
        <p:txBody>
          <a:bodyPr>
            <a:noAutofit/>
          </a:bodyPr>
          <a:lstStyle/>
          <a:p>
            <a:fld id="{B78D85C6-8657-43F4-BE68-8F80962A5435}" type="datetime1">
              <a:rPr lang="en-US" smtClean="0"/>
              <a:t>4/30/2026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151" y="2896372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178283B-8F20-CAA0-928D-318B857F95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414669"/>
            <a:ext cx="12192000" cy="344333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67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8"/>
            <a:ext cx="5483353" cy="1388318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651760"/>
            <a:ext cx="5483352" cy="35218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B12E0E-A617-768A-7E0E-472481185B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7792" y="685807"/>
            <a:ext cx="4864608" cy="548637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1D70B4-629A-1A3A-D1BB-D35C3AED4BAD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62229"/>
            <a:ext cx="54864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8F922763-A12B-44C2-4F2D-AAD3B317E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7" y="6343955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8D44AB0-B4BD-5097-DB6C-0B96B75B1DA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893929" y="6343955"/>
            <a:ext cx="2202644" cy="365125"/>
          </a:xfrm>
        </p:spPr>
        <p:txBody>
          <a:bodyPr>
            <a:noAutofit/>
          </a:bodyPr>
          <a:lstStyle/>
          <a:p>
            <a:fld id="{59D65A6B-59CD-4A95-97A1-5003425BCE52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EA9CC9C-E71E-C316-0680-F4BD6EDC8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9753" cy="898525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E15E62-FEF2-298A-EC8D-72D59188CB27}"/>
              </a:ext>
            </a:extLst>
          </p:cNvPr>
          <p:cNvCxnSpPr>
            <a:cxnSpLocks/>
          </p:cNvCxnSpPr>
          <p:nvPr userDrawn="1"/>
        </p:nvCxnSpPr>
        <p:spPr>
          <a:xfrm>
            <a:off x="609600" y="1905000"/>
            <a:ext cx="109728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2286012"/>
            <a:ext cx="5479474" cy="298765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892D5B-0772-8929-54F9-AA16EED38E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5575" y="2285301"/>
            <a:ext cx="4863778" cy="3886188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642932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86595" y="6343955"/>
            <a:ext cx="1449697" cy="365125"/>
          </a:xfrm>
        </p:spPr>
        <p:txBody>
          <a:bodyPr>
            <a:noAutofit/>
          </a:bodyPr>
          <a:lstStyle/>
          <a:p>
            <a:fld id="{AEBE612C-E459-4252-B286-C98BDF4C5E92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6293" y="6343955"/>
            <a:ext cx="443060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903" y="685807"/>
            <a:ext cx="5486400" cy="138830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F8ACB4F-E132-97B5-797E-ADFB9AC834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658" y="685807"/>
            <a:ext cx="4864608" cy="548637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9903" y="2650330"/>
            <a:ext cx="5486400" cy="352185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415657-C9CC-A8DC-C841-09A42AC901EC}"/>
              </a:ext>
            </a:extLst>
          </p:cNvPr>
          <p:cNvCxnSpPr>
            <a:cxnSpLocks/>
          </p:cNvCxnSpPr>
          <p:nvPr userDrawn="1"/>
        </p:nvCxnSpPr>
        <p:spPr>
          <a:xfrm>
            <a:off x="6089903" y="2362219"/>
            <a:ext cx="54864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65827FC-FBF0-2A7B-2AE9-11D916DB9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7" y="6343955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D3F37AD-0904-9EC0-EFEE-899B457A453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893929" y="6343955"/>
            <a:ext cx="2202644" cy="365125"/>
          </a:xfrm>
        </p:spPr>
        <p:txBody>
          <a:bodyPr>
            <a:noAutofit/>
          </a:bodyPr>
          <a:lstStyle/>
          <a:p>
            <a:fld id="{D8568ADA-B78D-4076-A9DF-6C8E04B71243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55EC9E8-1A84-6C33-ADB3-D40020F509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2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4564763" cy="142679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580E71-5349-7975-EE00-1D48FBB455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" y="2514600"/>
            <a:ext cx="4564763" cy="3636598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90060" y="685800"/>
            <a:ext cx="5792341" cy="5465398"/>
          </a:xfrm>
        </p:spPr>
        <p:txBody>
          <a:bodyPr anchor="b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3ED234F-BBE0-48A3-AC31-D10A1F3BC187}" type="datetime1">
              <a:rPr lang="en-US" smtClean="0"/>
              <a:t>4/30/2026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2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89110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4665C-5805-BDA9-0EA4-387D86C88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647" y="2057400"/>
            <a:ext cx="2740153" cy="4091502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1" y="2057400"/>
            <a:ext cx="7766302" cy="409150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A0D3809-2B53-482D-AD1B-8B09C4B2656C}" type="datetime1">
              <a:rPr lang="en-US" smtClean="0"/>
              <a:t>4/30/2026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9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DA757D-A9AE-985A-6EEE-C02E46D45DC9}"/>
              </a:ext>
            </a:extLst>
          </p:cNvPr>
          <p:cNvSpPr/>
          <p:nvPr/>
        </p:nvSpPr>
        <p:spPr>
          <a:xfrm>
            <a:off x="11250895" y="43434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1E517F-7D77-FEA1-94A2-D8522A1BF181}"/>
              </a:ext>
            </a:extLst>
          </p:cNvPr>
          <p:cNvSpPr/>
          <p:nvPr/>
        </p:nvSpPr>
        <p:spPr>
          <a:xfrm>
            <a:off x="685800" y="46938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2EAE4C-19D0-A0E4-1FDC-967BD2694E6F}"/>
              </a:ext>
            </a:extLst>
          </p:cNvPr>
          <p:cNvSpPr/>
          <p:nvPr/>
        </p:nvSpPr>
        <p:spPr>
          <a:xfrm>
            <a:off x="10998565" y="44258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E35C93-E0FF-6186-7502-985D78DA9B28}"/>
              </a:ext>
            </a:extLst>
          </p:cNvPr>
          <p:cNvSpPr/>
          <p:nvPr/>
        </p:nvSpPr>
        <p:spPr>
          <a:xfrm>
            <a:off x="10976145" y="44258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4E889F8-D8CB-1564-17A8-26A2F425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025460"/>
            <a:ext cx="9144000" cy="86868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3B51AE5-91E2-069A-7DF2-EB394DA25E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143000"/>
            <a:ext cx="10115679" cy="347472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fld id="{154F04C1-B149-48D4-90B8-E64820B32F59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E73F6F-B481-328B-CE64-8485DC66B8EA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968F-BFC6-694E-9A7C-A113E7DEBF65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A14AD-A403-0816-9FED-F4E7BB405B17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5DE6E3-5C5B-04A2-6D84-63D852F6062A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D258FD5-5B6B-DBB1-0F00-D02C7119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859867"/>
            <a:ext cx="9144000" cy="109728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96BB08E-5668-89FF-C0AE-D8A83C783F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600199"/>
            <a:ext cx="9171115" cy="3259668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AED7B4-8DB4-40B0-90CF-49D3708442C0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32C402C-8B4C-3690-6875-FE157681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257800"/>
            <a:ext cx="9144000" cy="86868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80DC0CF-9044-3D55-7D8F-4CD97232E3E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143000"/>
            <a:ext cx="10115679" cy="347472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F861E720-2EA4-4832-8DC2-DC3D2BDBB07C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480B90-B64C-0559-ACB2-7DBB57135C77}"/>
              </a:ext>
            </a:extLst>
          </p:cNvPr>
          <p:cNvSpPr/>
          <p:nvPr/>
        </p:nvSpPr>
        <p:spPr>
          <a:xfrm>
            <a:off x="11250895" y="4562062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866D-D29F-1CC5-14B2-BB24F10745FE}"/>
              </a:ext>
            </a:extLst>
          </p:cNvPr>
          <p:cNvSpPr/>
          <p:nvPr/>
        </p:nvSpPr>
        <p:spPr>
          <a:xfrm>
            <a:off x="685800" y="4912557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A0DC7F-E416-CA3E-E389-945D5FA32CC9}"/>
              </a:ext>
            </a:extLst>
          </p:cNvPr>
          <p:cNvSpPr/>
          <p:nvPr/>
        </p:nvSpPr>
        <p:spPr>
          <a:xfrm>
            <a:off x="10998565" y="4644494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9CC5C-2252-AB09-49B5-FD1BE0E74E30}"/>
              </a:ext>
            </a:extLst>
          </p:cNvPr>
          <p:cNvSpPr/>
          <p:nvPr/>
        </p:nvSpPr>
        <p:spPr>
          <a:xfrm>
            <a:off x="10976145" y="4644499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5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79D7E7-81D7-BD45-ADEC-E83F7EF73EC8}"/>
              </a:ext>
            </a:extLst>
          </p:cNvPr>
          <p:cNvSpPr/>
          <p:nvPr/>
        </p:nvSpPr>
        <p:spPr>
          <a:xfrm>
            <a:off x="11254003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6EAAA-843B-4F5B-47BF-3A0B75B59A45}"/>
              </a:ext>
            </a:extLst>
          </p:cNvPr>
          <p:cNvSpPr/>
          <p:nvPr/>
        </p:nvSpPr>
        <p:spPr>
          <a:xfrm>
            <a:off x="10866791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5A4CCB8-341A-D7B3-2B2F-C6943129C281}"/>
              </a:ext>
            </a:extLst>
          </p:cNvPr>
          <p:cNvSpPr/>
          <p:nvPr/>
        </p:nvSpPr>
        <p:spPr>
          <a:xfrm>
            <a:off x="11003886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1B2662-9528-65C6-986B-EA4135BF4CA6}"/>
              </a:ext>
            </a:extLst>
          </p:cNvPr>
          <p:cNvSpPr/>
          <p:nvPr/>
        </p:nvSpPr>
        <p:spPr>
          <a:xfrm>
            <a:off x="10981626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>
            <a:noAutofit/>
          </a:bodyPr>
          <a:lstStyle>
            <a:lvl1pPr>
              <a:defRPr sz="5400" b="0" i="0" cap="all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685800"/>
            <a:ext cx="10972800" cy="4514529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1pPr>
            <a:lvl2pPr marL="2286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2pPr>
            <a:lvl3pPr marL="4572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3pPr>
            <a:lvl4pPr marL="6858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4pPr>
            <a:lvl5pPr marL="9144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B608D6C-D0F1-479F-911E-8569D2F1ED15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12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13B312-A2CE-16E4-D28B-8DDFF5527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6" y="685799"/>
            <a:ext cx="7080507" cy="32004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846D76D-B1D3-9330-420A-6ED740BDB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46" y="5277549"/>
            <a:ext cx="7080507" cy="89464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982E949F-6B9B-8268-EB83-127C78D435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889251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6746" y="6343955"/>
            <a:ext cx="21004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5138" y="6343955"/>
            <a:ext cx="1458908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83DFFD80-41C6-4EAA-B049-EE90EA550127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3745E-5DC2-F332-24A5-4F8F509E820B}"/>
              </a:ext>
            </a:extLst>
          </p:cNvPr>
          <p:cNvCxnSpPr/>
          <p:nvPr userDrawn="1"/>
        </p:nvCxnSpPr>
        <p:spPr>
          <a:xfrm>
            <a:off x="4479797" y="4876800"/>
            <a:ext cx="70774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0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572EAA-9C03-6737-7961-89F7D9E127AC}"/>
              </a:ext>
            </a:extLst>
          </p:cNvPr>
          <p:cNvSpPr/>
          <p:nvPr/>
        </p:nvSpPr>
        <p:spPr>
          <a:xfrm>
            <a:off x="11250895" y="5430148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2A1F66-1FB1-8357-178D-CB1C0F8B7E56}"/>
              </a:ext>
            </a:extLst>
          </p:cNvPr>
          <p:cNvSpPr/>
          <p:nvPr/>
        </p:nvSpPr>
        <p:spPr>
          <a:xfrm>
            <a:off x="685800" y="5780643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D8E75-63C0-8CE8-7E5A-37E4E429140F}"/>
              </a:ext>
            </a:extLst>
          </p:cNvPr>
          <p:cNvSpPr/>
          <p:nvPr/>
        </p:nvSpPr>
        <p:spPr>
          <a:xfrm>
            <a:off x="10998565" y="5512580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F1B2A2-FEB2-CC42-0F0F-71CD13535424}"/>
              </a:ext>
            </a:extLst>
          </p:cNvPr>
          <p:cNvSpPr/>
          <p:nvPr/>
        </p:nvSpPr>
        <p:spPr>
          <a:xfrm>
            <a:off x="10976145" y="5512585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>
            <a:noAutofit/>
          </a:bodyPr>
          <a:lstStyle>
            <a:lvl1pPr>
              <a:defRPr sz="5400" b="0" i="0" cap="all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85800"/>
            <a:ext cx="10972800" cy="457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1pPr>
            <a:lvl2pPr marL="2286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2pPr>
            <a:lvl3pPr marL="4572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3pPr>
            <a:lvl4pPr marL="6858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4pPr>
            <a:lvl5pPr marL="9144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BCFCC67-CBC1-48BE-A467-33E284003C9C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1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2479" y="685800"/>
            <a:ext cx="9140953" cy="2699775"/>
          </a:xfrm>
        </p:spPr>
        <p:txBody>
          <a:bodyPr anchor="t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F01E07-9F97-42AE-9FE9-3EAD856BDB2A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E594965-EF4A-40C0-FED1-CF5564CED970}"/>
              </a:ext>
            </a:extLst>
          </p:cNvPr>
          <p:cNvSpPr/>
          <p:nvPr/>
        </p:nvSpPr>
        <p:spPr>
          <a:xfrm>
            <a:off x="11250895" y="4562061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DE90F9-432C-AEEC-88D5-177A0E299391}"/>
              </a:ext>
            </a:extLst>
          </p:cNvPr>
          <p:cNvSpPr/>
          <p:nvPr/>
        </p:nvSpPr>
        <p:spPr>
          <a:xfrm>
            <a:off x="685800" y="4912556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ECD3CD-C697-A46B-71F2-D64BD77C395C}"/>
              </a:ext>
            </a:extLst>
          </p:cNvPr>
          <p:cNvSpPr/>
          <p:nvPr/>
        </p:nvSpPr>
        <p:spPr>
          <a:xfrm>
            <a:off x="10998565" y="4644493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6793A7-6512-567E-DAFF-BB4A63B89DC3}"/>
              </a:ext>
            </a:extLst>
          </p:cNvPr>
          <p:cNvSpPr/>
          <p:nvPr/>
        </p:nvSpPr>
        <p:spPr>
          <a:xfrm>
            <a:off x="10976145" y="4644498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6A0D5A-6B2D-15B8-4FC0-30535DF01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86398"/>
            <a:ext cx="10058400" cy="66947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1799182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86F34B-87C2-AC58-5483-78C0E5DB477C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6B59A7-7C3C-7431-CC9A-51EFBA257959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2D0661-BB9A-E751-A4EB-2C95BF96A560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09A5AB9-86E5-2BD1-8EFC-49C204619282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600200"/>
            <a:ext cx="10055353" cy="3657601"/>
          </a:xfrm>
        </p:spPr>
        <p:txBody>
          <a:bodyPr anchor="b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B2334-B27F-4DA0-8A92-599603070D6B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A4A8879E-F637-BA38-C325-517B59E12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86398"/>
            <a:ext cx="10058400" cy="66947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16021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ED10B2-4172-93C9-B408-242DDBA504A8}"/>
              </a:ext>
            </a:extLst>
          </p:cNvPr>
          <p:cNvSpPr/>
          <p:nvPr/>
        </p:nvSpPr>
        <p:spPr>
          <a:xfrm>
            <a:off x="11250895" y="5430148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F4AA95-C597-81F0-35EA-96B5BA7A12BB}"/>
              </a:ext>
            </a:extLst>
          </p:cNvPr>
          <p:cNvSpPr/>
          <p:nvPr/>
        </p:nvSpPr>
        <p:spPr>
          <a:xfrm>
            <a:off x="685800" y="5780643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37871-D86F-9BA6-1D96-9B3392C2F247}"/>
              </a:ext>
            </a:extLst>
          </p:cNvPr>
          <p:cNvSpPr/>
          <p:nvPr/>
        </p:nvSpPr>
        <p:spPr>
          <a:xfrm>
            <a:off x="10998565" y="5512580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203EFA-FE43-9B63-5768-4A3FD1509639}"/>
              </a:ext>
            </a:extLst>
          </p:cNvPr>
          <p:cNvSpPr/>
          <p:nvPr/>
        </p:nvSpPr>
        <p:spPr>
          <a:xfrm>
            <a:off x="10976145" y="5512585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868680"/>
            <a:ext cx="9140952" cy="3660746"/>
          </a:xfrm>
        </p:spPr>
        <p:txBody>
          <a:bodyPr anchor="ctr">
            <a:noAutofit/>
          </a:bodyPr>
          <a:lstStyle>
            <a:lvl1pPr marL="164592" indent="-164592">
              <a:lnSpc>
                <a:spcPct val="11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B8D85F-DE7D-4C09-9BDD-03377313F809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259B8E5-883A-B6CE-4C6C-F6F48B038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617720"/>
            <a:ext cx="9140951" cy="788609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291880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1965960"/>
            <a:ext cx="5074920" cy="41957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70969" y="1965960"/>
            <a:ext cx="5075237" cy="41957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8CAF44C-1683-44E3-97C5-DF51C69BF7AA}" type="datetime1">
              <a:rPr lang="en-US" smtClean="0"/>
              <a:t>4/30/2026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3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A77448-F1DA-CAC1-9B05-8F5CE655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878566"/>
            <a:ext cx="5074920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572" y="1878566"/>
            <a:ext cx="5075556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514600"/>
            <a:ext cx="5075238" cy="365918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7572" y="2514600"/>
            <a:ext cx="5075556" cy="365918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D150565-788C-402B-B078-3F96B9A231B8}" type="datetime1">
              <a:rPr lang="en-US" smtClean="0"/>
              <a:t>4/30/2026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3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5184-1DAA-DFF4-A408-3D5DD151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7B20C69-CB4E-44F7-A408-67C55627795C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52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0C8FE45-F91B-4375-B362-4DC6F9A2A304}" type="datetime1">
              <a:rPr lang="en-US" smtClean="0"/>
              <a:t>4/30/2026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0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9EA653-B766-E096-036C-1C173E29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364391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1845593-CC30-27D6-3F82-E2BA784C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4526280"/>
            <a:ext cx="3654553" cy="1621111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85800"/>
            <a:ext cx="6699502" cy="54864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72A1522-8F1E-408E-ABA2-6F5B206582B8}" type="datetime1">
              <a:rPr lang="en-US" smtClean="0"/>
              <a:t>4/30/2026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4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3643916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4526280"/>
            <a:ext cx="3654553" cy="162111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872039" y="685800"/>
            <a:ext cx="6699502" cy="544263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E19A776-5AE6-4251-8560-C6066D0B46D6}" type="datetime1">
              <a:rPr lang="en-US" smtClean="0"/>
              <a:t>4/30/2026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8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076" y="685801"/>
            <a:ext cx="4872227" cy="27432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2552" y="5277548"/>
            <a:ext cx="4873752" cy="894639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A0A082-71CB-3C57-3B74-102869C0C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2552" y="6343955"/>
            <a:ext cx="21004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8883" y="6343955"/>
            <a:ext cx="147516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44210B3C-79E3-495A-B2C3-EF766F409D04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73E34-3B51-EAD4-B8AB-256ACA4B8D8C}"/>
              </a:ext>
            </a:extLst>
          </p:cNvPr>
          <p:cNvCxnSpPr>
            <a:cxnSpLocks/>
          </p:cNvCxnSpPr>
          <p:nvPr userDrawn="1"/>
        </p:nvCxnSpPr>
        <p:spPr>
          <a:xfrm>
            <a:off x="6704076" y="4876800"/>
            <a:ext cx="487375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86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10972800" cy="1828800"/>
          </a:xfrm>
        </p:spPr>
        <p:txBody>
          <a:bodyPr anchor="b">
            <a:noAutofit/>
          </a:bodyPr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429000"/>
            <a:ext cx="10972800" cy="274319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7EC6D5-3C89-D412-4A74-4DD843571D29}"/>
              </a:ext>
            </a:extLst>
          </p:cNvPr>
          <p:cNvCxnSpPr/>
          <p:nvPr userDrawn="1"/>
        </p:nvCxnSpPr>
        <p:spPr>
          <a:xfrm>
            <a:off x="621792" y="2895600"/>
            <a:ext cx="109636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95FFA61-E651-4E50-A159-710A5ED7E6FE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B975A1-C2E9-D1D4-3C6F-7296B13798B1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43F218-F67B-B464-9035-A6AA389E6224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F0E05A-E796-C1AE-DCB2-706459874FC1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863187-9C01-45D7-5737-0DEACAA80C83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8226424" cy="3725056"/>
          </a:xfrm>
        </p:spPr>
        <p:txBody>
          <a:bodyPr anchor="b">
            <a:noAutofit/>
          </a:bodyPr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7" y="4572000"/>
            <a:ext cx="8226424" cy="160800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E9E0D87-B7D0-4C2E-BAD1-97A555313A20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BC951B-4746-1854-C399-682CFE142A50}"/>
              </a:ext>
            </a:extLst>
          </p:cNvPr>
          <p:cNvCxnSpPr/>
          <p:nvPr userDrawn="1"/>
        </p:nvCxnSpPr>
        <p:spPr>
          <a:xfrm>
            <a:off x="612646" y="4876800"/>
            <a:ext cx="70774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685799"/>
            <a:ext cx="7080507" cy="32004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277549"/>
            <a:ext cx="7080507" cy="89464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6" y="6338703"/>
            <a:ext cx="2070484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87367" y="6338703"/>
            <a:ext cx="1392578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235515-DA3D-4D9A-9B02-44E2CBD9110F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279945" y="6342301"/>
            <a:ext cx="429207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93964F-665E-F49A-D553-C01524CDE0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02749" y="0"/>
            <a:ext cx="3889251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3613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84F42E-A74C-773B-7B96-F942975CEC14}"/>
              </a:ext>
            </a:extLst>
          </p:cNvPr>
          <p:cNvSpPr/>
          <p:nvPr/>
        </p:nvSpPr>
        <p:spPr>
          <a:xfrm>
            <a:off x="11250895" y="5144929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441727F-19A3-14E1-5EAC-C550CEB6A0D1}"/>
              </a:ext>
            </a:extLst>
          </p:cNvPr>
          <p:cNvSpPr/>
          <p:nvPr/>
        </p:nvSpPr>
        <p:spPr>
          <a:xfrm>
            <a:off x="685800" y="5495424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8F4BC9-7EC1-BB35-827A-12F5DE411031}"/>
              </a:ext>
            </a:extLst>
          </p:cNvPr>
          <p:cNvSpPr/>
          <p:nvPr/>
        </p:nvSpPr>
        <p:spPr>
          <a:xfrm>
            <a:off x="10998565" y="5227361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B01422-D65E-4B59-B62B-467B2E896592}"/>
              </a:ext>
            </a:extLst>
          </p:cNvPr>
          <p:cNvSpPr/>
          <p:nvPr/>
        </p:nvSpPr>
        <p:spPr>
          <a:xfrm>
            <a:off x="10976145" y="5227366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1600200"/>
            <a:ext cx="10483927" cy="34928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90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931314"/>
            <a:ext cx="10483927" cy="816864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234111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1509" y="234111"/>
            <a:ext cx="2875064" cy="365125"/>
          </a:xfrm>
        </p:spPr>
        <p:txBody>
          <a:bodyPr>
            <a:noAutofit/>
          </a:bodyPr>
          <a:lstStyle/>
          <a:p>
            <a:fld id="{852BD0B2-E7A7-4B81-8BAF-4B92BD6A4310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234111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ine">
            <a:extLst>
              <a:ext uri="{FF2B5EF4-FFF2-40B4-BE49-F238E27FC236}">
                <a16:creationId xmlns:a16="http://schemas.microsoft.com/office/drawing/2014/main" id="{92FB147E-E273-E8B6-AD8E-67F305FC2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71802" y="4038600"/>
            <a:ext cx="10923934" cy="7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1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BBA50F-B667-1177-26B1-7D22AB66A6BE}"/>
              </a:ext>
            </a:extLst>
          </p:cNvPr>
          <p:cNvSpPr/>
          <p:nvPr/>
        </p:nvSpPr>
        <p:spPr>
          <a:xfrm>
            <a:off x="11250895" y="4645152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ABC7F5-2293-EB7F-52E5-80715C8DB858}"/>
              </a:ext>
            </a:extLst>
          </p:cNvPr>
          <p:cNvSpPr/>
          <p:nvPr/>
        </p:nvSpPr>
        <p:spPr>
          <a:xfrm>
            <a:off x="685800" y="4995647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A8C943-7CF3-88D6-95B0-95E7B412DE0F}"/>
              </a:ext>
            </a:extLst>
          </p:cNvPr>
          <p:cNvSpPr/>
          <p:nvPr/>
        </p:nvSpPr>
        <p:spPr>
          <a:xfrm>
            <a:off x="10998565" y="4727584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B0A8E7-2867-2D3A-F6B7-15ED02236CE8}"/>
              </a:ext>
            </a:extLst>
          </p:cNvPr>
          <p:cNvSpPr/>
          <p:nvPr/>
        </p:nvSpPr>
        <p:spPr>
          <a:xfrm>
            <a:off x="10976145" y="4727589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31536"/>
            <a:ext cx="9144001" cy="74519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E657DB-59AB-47CC-B4C7-A245A3C76BB1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3A7BE5-EAB2-BB8C-D7FC-D78B8A5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798"/>
            <a:ext cx="10058400" cy="335584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9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9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AC1F45-7001-8B9F-DFF6-7AB9BDFFEEB2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4C7D192-E835-0A48-0A40-F45D83E2583F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B376E1-8198-EB00-587E-C647BCF364D4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F94599F-6DE1-A082-E9E1-D732956078AB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90600"/>
            <a:ext cx="10058400" cy="50292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1000" dirty="0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388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>
            <a:noAutofit/>
          </a:bodyPr>
          <a:lstStyle/>
          <a:p>
            <a:fld id="{1415DC98-F527-4737-A5B9-3597210FA2F7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799"/>
            <a:ext cx="10963655" cy="914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600200"/>
            <a:ext cx="1096365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343955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>
              <a:defRPr sz="8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>
              <a:defRPr sz="8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9814657-813A-4D7B-A2F8-E573BA1645D3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>
              <a:defRPr sz="8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15" r:id="rId2"/>
    <p:sldLayoutId id="2147484114" r:id="rId3"/>
    <p:sldLayoutId id="2147484116" r:id="rId4"/>
    <p:sldLayoutId id="2147484117" r:id="rId5"/>
    <p:sldLayoutId id="2147484118" r:id="rId6"/>
    <p:sldLayoutId id="2147484120" r:id="rId7"/>
    <p:sldLayoutId id="2147484121" r:id="rId8"/>
    <p:sldLayoutId id="2147484122" r:id="rId9"/>
    <p:sldLayoutId id="2147484169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  <p:sldLayoutId id="2147484131" r:id="rId18"/>
    <p:sldLayoutId id="2147484132" r:id="rId19"/>
    <p:sldLayoutId id="2147484133" r:id="rId20"/>
    <p:sldLayoutId id="2147484134" r:id="rId21"/>
    <p:sldLayoutId id="2147484135" r:id="rId22"/>
    <p:sldLayoutId id="2147484136" r:id="rId23"/>
    <p:sldLayoutId id="2147484137" r:id="rId24"/>
    <p:sldLayoutId id="2147484138" r:id="rId25"/>
    <p:sldLayoutId id="2147484139" r:id="rId26"/>
    <p:sldLayoutId id="2147484140" r:id="rId27"/>
    <p:sldLayoutId id="2147484141" r:id="rId28"/>
    <p:sldLayoutId id="2147484142" r:id="rId29"/>
    <p:sldLayoutId id="2147484143" r:id="rId30"/>
    <p:sldLayoutId id="2147484144" r:id="rId31"/>
    <p:sldLayoutId id="2147484145" r:id="rId32"/>
    <p:sldLayoutId id="2147484146" r:id="rId33"/>
    <p:sldLayoutId id="2147484147" r:id="rId34"/>
    <p:sldLayoutId id="2147484148" r:id="rId35"/>
    <p:sldLayoutId id="2147484149" r:id="rId36"/>
    <p:sldLayoutId id="2147484150" r:id="rId37"/>
    <p:sldLayoutId id="2147484152" r:id="rId38"/>
    <p:sldLayoutId id="2147484153" r:id="rId39"/>
    <p:sldLayoutId id="2147484157" r:id="rId40"/>
    <p:sldLayoutId id="2147484158" r:id="rId41"/>
    <p:sldLayoutId id="2147484159" r:id="rId42"/>
    <p:sldLayoutId id="2147484160" r:id="rId43"/>
    <p:sldLayoutId id="2147484161" r:id="rId44"/>
    <p:sldLayoutId id="2147484162" r:id="rId45"/>
    <p:sldLayoutId id="2147484163" r:id="rId46"/>
    <p:sldLayoutId id="2147484164" r:id="rId47"/>
    <p:sldLayoutId id="2147484165" r:id="rId48"/>
    <p:sldLayoutId id="2147484166" r:id="rId49"/>
    <p:sldLayoutId id="2147484167" r:id="rId50"/>
    <p:sldLayoutId id="2147484168" r:id="rId5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i="0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7" orient="horz" pos="2160">
          <p15:clr>
            <a:srgbClr val="F26B43"/>
          </p15:clr>
        </p15:guide>
        <p15:guide id="28" pos="3840">
          <p15:clr>
            <a:srgbClr val="F26B43"/>
          </p15:clr>
        </p15:guide>
        <p15:guide id="29" pos="7296">
          <p15:clr>
            <a:srgbClr val="F26B43"/>
          </p15:clr>
        </p15:guide>
        <p15:guide id="30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-stephenson.github.io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ymindoman.com/is-our-brain-the-source-of-our-life-is-matter-the-source-of-mind-spirit-a-contemplative-mysticism-view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ranovasecurity.com/blog/examples-of-social-engineering-attacks" TargetMode="External"/><Relationship Id="rId2" Type="http://schemas.openxmlformats.org/officeDocument/2006/relationships/hyperlink" Target="https://www.ibm.com/think/topics/social-engineering" TargetMode="External"/><Relationship Id="rId1" Type="http://schemas.openxmlformats.org/officeDocument/2006/relationships/slideLayout" Target="../slideLayouts/slideLayout46.xml"/><Relationship Id="rId5" Type="http://schemas.openxmlformats.org/officeDocument/2006/relationships/hyperlink" Target="https://www.cisa.gov/news-events/news/avoiding-social-engineering-and-phishing-attacks" TargetMode="External"/><Relationship Id="rId4" Type="http://schemas.openxmlformats.org/officeDocument/2006/relationships/hyperlink" Target="https://purplesec.us/learn/why-social-engineering-wor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678F-9756-357B-D17F-964AA072C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076" y="685800"/>
            <a:ext cx="5183124" cy="4267199"/>
          </a:xfrm>
        </p:spPr>
        <p:txBody>
          <a:bodyPr/>
          <a:lstStyle/>
          <a:p>
            <a:r>
              <a:rPr lang="en-US" sz="4800" dirty="0"/>
              <a:t>Cybersecurity and social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6CE36-B80E-CF58-A239-E56FEAF95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Marlik Robertson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C4EFA97-3208-570C-663C-E5D3FE4731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DCE6AB-0DEA-18C3-8028-20027B266972}"/>
              </a:ext>
            </a:extLst>
          </p:cNvPr>
          <p:cNvSpPr txBox="1"/>
          <p:nvPr/>
        </p:nvSpPr>
        <p:spPr>
          <a:xfrm>
            <a:off x="712263" y="7543799"/>
            <a:ext cx="6762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-stephenson.github.i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797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C3C1-3CAB-F7E3-6613-7A98C2E9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Social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BE2A4-064F-C0B1-153C-17EE2A4A31B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Manipulating people to give up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Targets human behavior, not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Uses trust, fear or urgency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Sometimes called human hacking</a:t>
            </a:r>
          </a:p>
        </p:txBody>
      </p:sp>
      <p:pic>
        <p:nvPicPr>
          <p:cNvPr id="1031" name="Picture 7" descr="report phishing - UW–⁠Madison ...">
            <a:extLst>
              <a:ext uri="{FF2B5EF4-FFF2-40B4-BE49-F238E27FC236}">
                <a16:creationId xmlns:a16="http://schemas.microsoft.com/office/drawing/2014/main" id="{8A0F25D3-96D4-732E-3E40-6E22E321140E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56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564B-9FB1-12E6-8468-8065FDC1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8"/>
            <a:ext cx="5483353" cy="144779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0D6A7-C870-F542-C430-E45887596D0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Phishing through fake emails , texts and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Spear fishing or targeted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Baiting using free downloads or USBs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Pretexting pretending to be someone trusted</a:t>
            </a:r>
          </a:p>
        </p:txBody>
      </p:sp>
      <p:pic>
        <p:nvPicPr>
          <p:cNvPr id="5" name="Picture Placeholder 17">
            <a:extLst>
              <a:ext uri="{FF2B5EF4-FFF2-40B4-BE49-F238E27FC236}">
                <a16:creationId xmlns:a16="http://schemas.microsoft.com/office/drawing/2014/main" id="{560DE335-029B-5404-2F19-F4C8751E74A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26838" r="26838"/>
          <a:stretch>
            <a:fillRect/>
          </a:stretch>
        </p:blipFill>
        <p:spPr>
          <a:xfrm>
            <a:off x="6718300" y="685800"/>
            <a:ext cx="4864100" cy="5486400"/>
          </a:xfrm>
          <a:prstGeom prst="rect">
            <a:avLst/>
          </a:prstGeom>
          <a:blipFill>
            <a:blip r:embed="rId3">
              <a:alphaModFix amt="6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746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C84D-0F4A-7133-0E0D-AF88CCCF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4289-778E-8CD0-D006-71879C9F4A5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Exploits human behavior and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People trust authority such as IT support, banks or government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Creates urgency or fear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Uses curiosity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0038D87-7BB4-EBB1-6512-0CC4DF5C40E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03" r="23403"/>
          <a:stretch>
            <a:fillRect/>
          </a:stretch>
        </p:blipFill>
        <p:spPr>
          <a:xfrm>
            <a:off x="6534630" y="419103"/>
            <a:ext cx="5337572" cy="6019793"/>
          </a:xfrm>
        </p:spPr>
      </p:pic>
    </p:spTree>
    <p:extLst>
      <p:ext uri="{BB962C8B-B14F-4D97-AF65-F5344CB8AC3E}">
        <p14:creationId xmlns:p14="http://schemas.microsoft.com/office/powerpoint/2010/main" val="96682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9633-5AD8-EF4B-07F9-5F3FF523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184F-4047-9847-2D22-8E210649F3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Don’t click unknown links or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Verify messages before responding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Look for red flags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Keep personal information private</a:t>
            </a:r>
          </a:p>
        </p:txBody>
      </p:sp>
      <p:pic>
        <p:nvPicPr>
          <p:cNvPr id="3074" name="Picture 2" descr="Red Flags for PHISHING | Web Design in Michigan | Digital Marketing | Smart  Link Solutions">
            <a:extLst>
              <a:ext uri="{FF2B5EF4-FFF2-40B4-BE49-F238E27FC236}">
                <a16:creationId xmlns:a16="http://schemas.microsoft.com/office/drawing/2014/main" id="{AA77080A-5740-4565-D685-C4B9DC515DAF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r="7419"/>
          <a:stretch>
            <a:fillRect/>
          </a:stretch>
        </p:blipFill>
        <p:spPr bwMode="auto">
          <a:xfrm>
            <a:off x="6324599" y="336896"/>
            <a:ext cx="5782069" cy="65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2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6A89-360F-4571-4646-C55AC361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49D5F-1383-8CF9-07D0-819ABD104278}"/>
              </a:ext>
            </a:extLst>
          </p:cNvPr>
          <p:cNvSpPr txBox="1"/>
          <p:nvPr/>
        </p:nvSpPr>
        <p:spPr>
          <a:xfrm>
            <a:off x="1524000" y="2204884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IBM. (2022, June 14). </a:t>
            </a:r>
            <a:r>
              <a:rPr lang="en-US" i="1" dirty="0">
                <a:solidFill>
                  <a:schemeClr val="bg1"/>
                </a:solidFill>
              </a:rPr>
              <a:t>What is Social Engineering?</a:t>
            </a:r>
            <a:r>
              <a:rPr lang="en-US" dirty="0">
                <a:solidFill>
                  <a:schemeClr val="bg1"/>
                </a:solidFill>
              </a:rPr>
              <a:t> IBM; IBM. </a:t>
            </a:r>
            <a:r>
              <a:rPr lang="en-US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https://www.ibm.com/think/topics/social-engineering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Fortra</a:t>
            </a:r>
            <a:r>
              <a:rPr lang="en-US" dirty="0">
                <a:solidFill>
                  <a:schemeClr val="bg1"/>
                </a:solidFill>
              </a:rPr>
              <a:t>. (2023, April 14). </a:t>
            </a:r>
            <a:r>
              <a:rPr lang="en-US" i="1" dirty="0">
                <a:solidFill>
                  <a:schemeClr val="bg1"/>
                </a:solidFill>
              </a:rPr>
              <a:t>9 Examples of Social Engineering Attacks | Terranova Security</a:t>
            </a:r>
            <a:r>
              <a:rPr lang="en-US" dirty="0">
                <a:solidFill>
                  <a:schemeClr val="bg1"/>
                </a:solidFill>
              </a:rPr>
              <a:t>. Www.terranovasecurity.com. </a:t>
            </a:r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https://www.terranovasecurity.com/blog/examples-of-social-engineering-attacks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‌Firch, J. (2024, March 3). </a:t>
            </a:r>
            <a:r>
              <a:rPr lang="en-US" i="1" dirty="0">
                <a:solidFill>
                  <a:schemeClr val="bg1"/>
                </a:solidFill>
              </a:rPr>
              <a:t>Social Engineering: What Is It &amp; Why Is It Effective?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PurpleSec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https://purplesec.us/learn/why-social-engineering-works/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CISA. (2021, February 1). </a:t>
            </a:r>
            <a:r>
              <a:rPr lang="en-US" i="1" dirty="0">
                <a:solidFill>
                  <a:schemeClr val="bg1"/>
                </a:solidFill>
              </a:rPr>
              <a:t>Avoiding Social Engineering and Phishing Attacks</a:t>
            </a:r>
            <a:r>
              <a:rPr lang="en-US" dirty="0">
                <a:solidFill>
                  <a:schemeClr val="bg1"/>
                </a:solidFill>
              </a:rPr>
              <a:t>. Cybersecurity and Infrastructure Security Agency CISA; CISA. </a:t>
            </a:r>
            <a:r>
              <a:rPr lang="en-US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https://www.cisa.gov/news-events/news/avoiding-social-engineering-and-phishing-attacks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71131"/>
      </p:ext>
    </p:extLst>
  </p:cSld>
  <p:clrMapOvr>
    <a:masterClrMapping/>
  </p:clrMapOvr>
</p:sld>
</file>

<file path=ppt/theme/theme1.xml><?xml version="1.0" encoding="utf-8"?>
<a:theme xmlns:a="http://schemas.openxmlformats.org/drawingml/2006/main" name="Blockwork elegance">
  <a:themeElements>
    <a:clrScheme name="Blockwork Elegance- Copilot 1">
      <a:dk1>
        <a:srgbClr val="000000"/>
      </a:dk1>
      <a:lt1>
        <a:srgbClr val="FFFFFF"/>
      </a:lt1>
      <a:dk2>
        <a:srgbClr val="000102"/>
      </a:dk2>
      <a:lt2>
        <a:srgbClr val="F6F2E6"/>
      </a:lt2>
      <a:accent1>
        <a:srgbClr val="28436C"/>
      </a:accent1>
      <a:accent2>
        <a:srgbClr val="F3BC24"/>
      </a:accent2>
      <a:accent3>
        <a:srgbClr val="8E7B63"/>
      </a:accent3>
      <a:accent4>
        <a:srgbClr val="CC563B"/>
      </a:accent4>
      <a:accent5>
        <a:srgbClr val="A3452F"/>
      </a:accent5>
      <a:accent6>
        <a:srgbClr val="BB9D83"/>
      </a:accent6>
      <a:hlink>
        <a:srgbClr val="4E60DA"/>
      </a:hlink>
      <a:folHlink>
        <a:srgbClr val="4E6094"/>
      </a:folHlink>
    </a:clrScheme>
    <a:fontScheme name="Blockwork Elegance">
      <a:majorFont>
        <a:latin typeface="Bahnschrift SemiLight"/>
        <a:ea typeface=""/>
        <a:cs typeface=""/>
      </a:majorFont>
      <a:minorFont>
        <a:latin typeface="Bahnschrift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work elegance_fcaeb239-e0ad-43c4-9739-4084ddd7c62f_wac_v2" id="{21E82CDE-DB0F-446A-AB1C-C548E4C4E61C}" vid="{FC4C4127-EA88-45F9-9442-09B36E6C91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2" ma:contentTypeDescription="Create a new document." ma:contentTypeScope="" ma:versionID="0635a23c60cc3de58ab4c1efc88efc6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b2ec4e1d644ed04c8d3fd0ef60d056a4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  <xsd:element ref="ns2:HasDigitalSignature" minOccurs="0"/>
                <xsd:element ref="ns2:DigitalSignatureProvi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  <xsd:element name="HasDigitalSignature" ma:index="34" nillable="true" ma:displayName="Signed electronically" ma:internalName="HasDigitalSignature" ma:readOnly="true">
      <xsd:simpleType>
        <xsd:restriction base="dms:Boolean"/>
      </xsd:simpleType>
    </xsd:element>
    <xsd:element name="DigitalSignatureProvider" ma:index="35" nillable="true" ma:displayName="Signature provider" ma:internalName="DigitalSignatureProvi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A42C18-4C38-43BB-8CE3-C963EDA9CBBA}">
  <ds:schemaRefs>
    <ds:schemaRef ds:uri="http://purl.org/dc/dcmitype/"/>
    <ds:schemaRef ds:uri="16c05727-aa75-4e4a-9b5f-8a80a1165891"/>
    <ds:schemaRef ds:uri="http://www.w3.org/XML/1998/namespace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71af3243-3dd4-4a8d-8c0d-dd76da1f02a5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3B381C-6232-408C-B65A-8475398E4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E0AE46-2EED-447A-8B24-DFD65B70D4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{DD911888-27D1-44FF-9F6E-A7DB2CC82E17}0f45c1b8-b519-4737-8f12-a18148944ef7-TFfcaeb239-e0ad-43c4-9739-4084ddd7c62fe496f549_win32</Template>
  <TotalTime>157</TotalTime>
  <Words>252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Bahnschrift SemiLight</vt:lpstr>
      <vt:lpstr>Blockwork elegance</vt:lpstr>
      <vt:lpstr>Cybersecurity and social engineering</vt:lpstr>
      <vt:lpstr>What is Social engineering?</vt:lpstr>
      <vt:lpstr>Common Attacks</vt:lpstr>
      <vt:lpstr>Why it works</vt:lpstr>
      <vt:lpstr>Prevention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ROBERTSON, MARLIK</dc:creator>
  <cp:lastModifiedBy>ROBERTSON, MARLIK</cp:lastModifiedBy>
  <cp:revision>1</cp:revision>
  <dcterms:created xsi:type="dcterms:W3CDTF">2026-04-30T04:51:23Z</dcterms:created>
  <dcterms:modified xsi:type="dcterms:W3CDTF">2026-04-30T07:28:47Z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