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65" autoAdjust="0"/>
    <p:restoredTop sz="94660"/>
  </p:normalViewPr>
  <p:slideViewPr>
    <p:cSldViewPr snapToGrid="0">
      <p:cViewPr varScale="1">
        <p:scale>
          <a:sx n="69" d="100"/>
          <a:sy n="69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2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259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3285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830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9282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961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112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392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379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041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486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6076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FD1D2CD-954D-4C4D-B505-05EAD159B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1FF430-722C-88A7-7872-D0321C67EE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600"/>
            <a:ext cx="4670661" cy="3030842"/>
          </a:xfrm>
        </p:spPr>
        <p:txBody>
          <a:bodyPr>
            <a:normAutofit/>
          </a:bodyPr>
          <a:lstStyle/>
          <a:p>
            <a:r>
              <a:rPr lang="en-US" dirty="0"/>
              <a:t>Cybersecurity Awareness in the Digital 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9AEE7A-D4FF-6AAE-149B-95CB14C1DD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4670660" cy="1287887"/>
          </a:xfrm>
        </p:spPr>
        <p:txBody>
          <a:bodyPr>
            <a:normAutofit/>
          </a:bodyPr>
          <a:lstStyle/>
          <a:p>
            <a:r>
              <a:rPr lang="en-US" dirty="0"/>
              <a:t>Mason Phillips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32AEA7-A24A-45A9-BF8F-D0AFF34DF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805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Programming data on computer monitor">
            <a:extLst>
              <a:ext uri="{FF2B5EF4-FFF2-40B4-BE49-F238E27FC236}">
                <a16:creationId xmlns:a16="http://schemas.microsoft.com/office/drawing/2014/main" id="{235FF445-ED36-9953-CBFA-40DAD5F181F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142" r="20603" b="-1"/>
          <a:stretch>
            <a:fillRect/>
          </a:stretch>
        </p:blipFill>
        <p:spPr>
          <a:xfrm>
            <a:off x="6515100" y="10"/>
            <a:ext cx="567690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968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13385-AD5C-8FD7-F0DD-A6F3290A5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Cybersecurity Awareness?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BF686-7785-8452-9457-EB4B52826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Understanding knowledge about cyber threats</a:t>
            </a:r>
          </a:p>
          <a:p>
            <a:r>
              <a:rPr lang="en-US" dirty="0"/>
              <a:t>Understanding how to handle them</a:t>
            </a:r>
          </a:p>
          <a:p>
            <a:r>
              <a:rPr lang="en-US" dirty="0"/>
              <a:t>Includes being able to identify and protect from them</a:t>
            </a:r>
          </a:p>
          <a:p>
            <a:r>
              <a:rPr lang="en-US" dirty="0"/>
              <a:t>How to avoid them</a:t>
            </a:r>
          </a:p>
        </p:txBody>
      </p:sp>
    </p:spTree>
    <p:extLst>
      <p:ext uri="{BB962C8B-B14F-4D97-AF65-F5344CB8AC3E}">
        <p14:creationId xmlns:p14="http://schemas.microsoft.com/office/powerpoint/2010/main" val="3736094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EFF29-3E79-795F-CEC5-7FD7AE5D8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it is Important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53ED0-E551-1055-54E4-F8F082DEA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Helps people to understand what is at risk</a:t>
            </a:r>
          </a:p>
          <a:p>
            <a:r>
              <a:rPr lang="en-US" dirty="0"/>
              <a:t>Helps people understand how they can be at risk</a:t>
            </a:r>
          </a:p>
          <a:p>
            <a:r>
              <a:rPr lang="en-US" dirty="0"/>
              <a:t>Can go towards minimizing human error</a:t>
            </a:r>
          </a:p>
        </p:txBody>
      </p:sp>
    </p:spTree>
    <p:extLst>
      <p:ext uri="{BB962C8B-B14F-4D97-AF65-F5344CB8AC3E}">
        <p14:creationId xmlns:p14="http://schemas.microsoft.com/office/powerpoint/2010/main" val="1220719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17BDD-B44C-27D1-5067-F7E932E2C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Cyber Threats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F841C-5CE3-2ACE-81F1-6400ED828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Phishing</a:t>
            </a:r>
          </a:p>
          <a:p>
            <a:r>
              <a:rPr lang="en-US" dirty="0"/>
              <a:t>Malware</a:t>
            </a:r>
          </a:p>
          <a:p>
            <a:r>
              <a:rPr lang="en-US" dirty="0"/>
              <a:t>Identity theft</a:t>
            </a:r>
          </a:p>
          <a:p>
            <a:r>
              <a:rPr lang="en-US" dirty="0"/>
              <a:t>Social Engineering or manipulation</a:t>
            </a:r>
          </a:p>
        </p:txBody>
      </p:sp>
    </p:spTree>
    <p:extLst>
      <p:ext uri="{BB962C8B-B14F-4D97-AF65-F5344CB8AC3E}">
        <p14:creationId xmlns:p14="http://schemas.microsoft.com/office/powerpoint/2010/main" val="1312032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32683-3F3E-9C6D-4166-65817BBAB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4B0FF-F934-B189-F2F8-E31F18E03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strong passwords</a:t>
            </a:r>
          </a:p>
          <a:p>
            <a:r>
              <a:rPr lang="en-US" dirty="0"/>
              <a:t>Being cautious with link and emails</a:t>
            </a:r>
          </a:p>
          <a:p>
            <a:r>
              <a:rPr lang="en-US" dirty="0"/>
              <a:t>Caution with sharing personal information online</a:t>
            </a:r>
          </a:p>
          <a:p>
            <a:r>
              <a:rPr lang="en-US" dirty="0"/>
              <a:t>Keeping </a:t>
            </a:r>
            <a:r>
              <a:rPr lang="en-US"/>
              <a:t>software updated</a:t>
            </a:r>
          </a:p>
        </p:txBody>
      </p:sp>
    </p:spTree>
    <p:extLst>
      <p:ext uri="{BB962C8B-B14F-4D97-AF65-F5344CB8AC3E}">
        <p14:creationId xmlns:p14="http://schemas.microsoft.com/office/powerpoint/2010/main" val="1585208074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94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Grandview Display</vt:lpstr>
      <vt:lpstr>DashVTI</vt:lpstr>
      <vt:lpstr>Cybersecurity Awareness in the Digital Age</vt:lpstr>
      <vt:lpstr>What is Cybersecurity Awareness?</vt:lpstr>
      <vt:lpstr>Why it is Important</vt:lpstr>
      <vt:lpstr>Common Cyber Threats</vt:lpstr>
      <vt:lpstr>Best Practices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Mason Phillips</dc:creator>
  <cp:lastModifiedBy>Mason Phillips</cp:lastModifiedBy>
  <cp:revision>1</cp:revision>
  <dcterms:created xsi:type="dcterms:W3CDTF">2026-04-23T03:08:24Z</dcterms:created>
  <dcterms:modified xsi:type="dcterms:W3CDTF">2026-04-23T03:41:22Z</dcterms:modified>
</cp:coreProperties>
</file>