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September 22,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62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September 22,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2097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September 22,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98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September 22,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57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September 22,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272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September 22, 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487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September 22,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7135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September 22,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9650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September 22,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1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September 22,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87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September 22,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619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ink/ink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September 22, 2022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33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61" r:id="rId7"/>
    <p:sldLayoutId id="2147483757" r:id="rId8"/>
    <p:sldLayoutId id="2147483758" r:id="rId9"/>
    <p:sldLayoutId id="2147483759" r:id="rId10"/>
    <p:sldLayoutId id="2147483760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16342306-C49E-412B-A56A-67DBDDD05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8E81931-EC11-4433-BB7B-ED42BAA24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3" descr="A close-up of a ferris wheel&#10;&#10;Description automatically generated with medium confidence">
            <a:extLst>
              <a:ext uri="{FF2B5EF4-FFF2-40B4-BE49-F238E27FC236}">
                <a16:creationId xmlns:a16="http://schemas.microsoft.com/office/drawing/2014/main" id="{E527AEC2-37FA-36E2-350F-C131ECFC2A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688"/>
          <a:stretch/>
        </p:blipFill>
        <p:spPr>
          <a:xfrm>
            <a:off x="-1" y="10"/>
            <a:ext cx="12192000" cy="6857991"/>
          </a:xfrm>
          <a:custGeom>
            <a:avLst/>
            <a:gdLst/>
            <a:ahLst/>
            <a:cxnLst/>
            <a:rect l="l" t="t" r="r" b="b"/>
            <a:pathLst>
              <a:path w="12192000" h="6858001">
                <a:moveTo>
                  <a:pt x="424170" y="5138037"/>
                </a:moveTo>
                <a:cubicBezTo>
                  <a:pt x="420631" y="5139454"/>
                  <a:pt x="416160" y="5142711"/>
                  <a:pt x="409816" y="5148812"/>
                </a:cubicBezTo>
                <a:cubicBezTo>
                  <a:pt x="384513" y="5138857"/>
                  <a:pt x="376759" y="5150303"/>
                  <a:pt x="338986" y="5151800"/>
                </a:cubicBezTo>
                <a:cubicBezTo>
                  <a:pt x="325123" y="5143154"/>
                  <a:pt x="312164" y="5144939"/>
                  <a:pt x="298810" y="5149975"/>
                </a:cubicBezTo>
                <a:cubicBezTo>
                  <a:pt x="263615" y="5143861"/>
                  <a:pt x="229134" y="5149769"/>
                  <a:pt x="188339" y="5148846"/>
                </a:cubicBezTo>
                <a:cubicBezTo>
                  <a:pt x="146705" y="5135892"/>
                  <a:pt x="120710" y="5151713"/>
                  <a:pt x="77129" y="5150650"/>
                </a:cubicBezTo>
                <a:cubicBezTo>
                  <a:pt x="38418" y="5128290"/>
                  <a:pt x="43948" y="5173219"/>
                  <a:pt x="8098" y="5168295"/>
                </a:cubicBezTo>
                <a:lnTo>
                  <a:pt x="1" y="5165746"/>
                </a:lnTo>
                <a:lnTo>
                  <a:pt x="1" y="6858000"/>
                </a:lnTo>
                <a:lnTo>
                  <a:pt x="10232860" y="6858000"/>
                </a:lnTo>
                <a:lnTo>
                  <a:pt x="10220407" y="6835765"/>
                </a:lnTo>
                <a:cubicBezTo>
                  <a:pt x="10182003" y="6791243"/>
                  <a:pt x="10087600" y="6802565"/>
                  <a:pt x="10022026" y="6757762"/>
                </a:cubicBezTo>
                <a:cubicBezTo>
                  <a:pt x="9975094" y="6742036"/>
                  <a:pt x="9890498" y="6761609"/>
                  <a:pt x="9882203" y="6723651"/>
                </a:cubicBezTo>
                <a:cubicBezTo>
                  <a:pt x="9854598" y="6741435"/>
                  <a:pt x="9842217" y="6703212"/>
                  <a:pt x="9818566" y="6696063"/>
                </a:cubicBezTo>
                <a:cubicBezTo>
                  <a:pt x="9795728" y="6706492"/>
                  <a:pt x="9788960" y="6693053"/>
                  <a:pt x="9771904" y="6687476"/>
                </a:cubicBezTo>
                <a:cubicBezTo>
                  <a:pt x="9761819" y="6694575"/>
                  <a:pt x="9746945" y="6691639"/>
                  <a:pt x="9744274" y="6680895"/>
                </a:cubicBezTo>
                <a:cubicBezTo>
                  <a:pt x="9757100" y="6659288"/>
                  <a:pt x="9702280" y="6661999"/>
                  <a:pt x="9702272" y="6645623"/>
                </a:cubicBezTo>
                <a:cubicBezTo>
                  <a:pt x="9672878" y="6637308"/>
                  <a:pt x="9536850" y="6635434"/>
                  <a:pt x="9520815" y="6606549"/>
                </a:cubicBezTo>
                <a:cubicBezTo>
                  <a:pt x="9462694" y="6584419"/>
                  <a:pt x="9364629" y="6609780"/>
                  <a:pt x="9338854" y="6604752"/>
                </a:cubicBezTo>
                <a:cubicBezTo>
                  <a:pt x="9301826" y="6646470"/>
                  <a:pt x="9206253" y="6504340"/>
                  <a:pt x="9096712" y="6483405"/>
                </a:cubicBezTo>
                <a:cubicBezTo>
                  <a:pt x="9080776" y="6485371"/>
                  <a:pt x="9072854" y="6483990"/>
                  <a:pt x="9071445" y="6472839"/>
                </a:cubicBezTo>
                <a:cubicBezTo>
                  <a:pt x="9037733" y="6465416"/>
                  <a:pt x="9013244" y="6434113"/>
                  <a:pt x="8985766" y="6442932"/>
                </a:cubicBezTo>
                <a:cubicBezTo>
                  <a:pt x="8957782" y="6428350"/>
                  <a:pt x="8922645" y="6396528"/>
                  <a:pt x="8903538" y="6385345"/>
                </a:cubicBezTo>
                <a:lnTo>
                  <a:pt x="8874169" y="6368574"/>
                </a:lnTo>
                <a:lnTo>
                  <a:pt x="8861902" y="6365959"/>
                </a:lnTo>
                <a:lnTo>
                  <a:pt x="8853873" y="6369328"/>
                </a:lnTo>
                <a:lnTo>
                  <a:pt x="8834271" y="6361166"/>
                </a:lnTo>
                <a:cubicBezTo>
                  <a:pt x="8817275" y="6357159"/>
                  <a:pt x="8768811" y="6350946"/>
                  <a:pt x="8751898" y="6345286"/>
                </a:cubicBezTo>
                <a:cubicBezTo>
                  <a:pt x="8748776" y="6336482"/>
                  <a:pt x="8742014" y="6330840"/>
                  <a:pt x="8732794" y="6327212"/>
                </a:cubicBezTo>
                <a:lnTo>
                  <a:pt x="8711457" y="6323423"/>
                </a:lnTo>
                <a:lnTo>
                  <a:pt x="8698945" y="6311035"/>
                </a:lnTo>
                <a:cubicBezTo>
                  <a:pt x="8693307" y="6308234"/>
                  <a:pt x="8686288" y="6307695"/>
                  <a:pt x="8676966" y="6311045"/>
                </a:cubicBezTo>
                <a:cubicBezTo>
                  <a:pt x="8659160" y="6306470"/>
                  <a:pt x="8609036" y="6288869"/>
                  <a:pt x="8592109" y="6283578"/>
                </a:cubicBezTo>
                <a:lnTo>
                  <a:pt x="8575406" y="6279301"/>
                </a:lnTo>
                <a:lnTo>
                  <a:pt x="8567743" y="6271333"/>
                </a:lnTo>
                <a:cubicBezTo>
                  <a:pt x="8560971" y="6265479"/>
                  <a:pt x="8553359" y="6261637"/>
                  <a:pt x="8544105" y="6262067"/>
                </a:cubicBezTo>
                <a:lnTo>
                  <a:pt x="8534981" y="6264544"/>
                </a:lnTo>
                <a:cubicBezTo>
                  <a:pt x="8534770" y="6263238"/>
                  <a:pt x="8534558" y="6261934"/>
                  <a:pt x="8534347" y="6260628"/>
                </a:cubicBezTo>
                <a:cubicBezTo>
                  <a:pt x="8534165" y="6254552"/>
                  <a:pt x="8531548" y="6248727"/>
                  <a:pt x="8502329" y="6245007"/>
                </a:cubicBezTo>
                <a:cubicBezTo>
                  <a:pt x="8484064" y="6230757"/>
                  <a:pt x="8460296" y="6219075"/>
                  <a:pt x="8433327" y="6211089"/>
                </a:cubicBezTo>
                <a:cubicBezTo>
                  <a:pt x="8427709" y="6216009"/>
                  <a:pt x="8420390" y="6205541"/>
                  <a:pt x="8415974" y="6202794"/>
                </a:cubicBezTo>
                <a:cubicBezTo>
                  <a:pt x="8414286" y="6206457"/>
                  <a:pt x="8402161" y="6205639"/>
                  <a:pt x="8399490" y="6201686"/>
                </a:cubicBezTo>
                <a:cubicBezTo>
                  <a:pt x="8320765" y="6169327"/>
                  <a:pt x="8353074" y="6214472"/>
                  <a:pt x="8311484" y="6182351"/>
                </a:cubicBezTo>
                <a:cubicBezTo>
                  <a:pt x="8303469" y="6179348"/>
                  <a:pt x="8296282" y="6179741"/>
                  <a:pt x="8289612" y="6181576"/>
                </a:cubicBezTo>
                <a:lnTo>
                  <a:pt x="8279273" y="6185905"/>
                </a:lnTo>
                <a:lnTo>
                  <a:pt x="8247464" y="6169167"/>
                </a:lnTo>
                <a:cubicBezTo>
                  <a:pt x="8231409" y="6162506"/>
                  <a:pt x="8214145" y="6156986"/>
                  <a:pt x="8196077" y="6152768"/>
                </a:cubicBezTo>
                <a:cubicBezTo>
                  <a:pt x="8190058" y="6159824"/>
                  <a:pt x="8178350" y="6146423"/>
                  <a:pt x="8172107" y="6143116"/>
                </a:cubicBezTo>
                <a:cubicBezTo>
                  <a:pt x="8170795" y="6148161"/>
                  <a:pt x="8155185" y="6148083"/>
                  <a:pt x="8150882" y="6143014"/>
                </a:cubicBezTo>
                <a:cubicBezTo>
                  <a:pt x="8043325" y="6106278"/>
                  <a:pt x="8094757" y="6164012"/>
                  <a:pt x="8034498" y="6124492"/>
                </a:cubicBezTo>
                <a:cubicBezTo>
                  <a:pt x="8023614" y="6121142"/>
                  <a:pt x="8014563" y="6122270"/>
                  <a:pt x="8006497" y="6125284"/>
                </a:cubicBezTo>
                <a:lnTo>
                  <a:pt x="7991273" y="6133623"/>
                </a:lnTo>
                <a:lnTo>
                  <a:pt x="7982265" y="6128245"/>
                </a:lnTo>
                <a:cubicBezTo>
                  <a:pt x="7944891" y="6121713"/>
                  <a:pt x="7931226" y="6130583"/>
                  <a:pt x="7912085" y="6116164"/>
                </a:cubicBezTo>
                <a:cubicBezTo>
                  <a:pt x="7878698" y="6108552"/>
                  <a:pt x="7840370" y="6103928"/>
                  <a:pt x="7810187" y="6096690"/>
                </a:cubicBezTo>
                <a:cubicBezTo>
                  <a:pt x="7796246" y="6076752"/>
                  <a:pt x="7753799" y="6081964"/>
                  <a:pt x="7730989" y="6072734"/>
                </a:cubicBezTo>
                <a:cubicBezTo>
                  <a:pt x="7721214" y="6064442"/>
                  <a:pt x="7713300" y="6061979"/>
                  <a:pt x="7700459" y="6067006"/>
                </a:cubicBezTo>
                <a:cubicBezTo>
                  <a:pt x="7655845" y="6027129"/>
                  <a:pt x="7669185" y="6060343"/>
                  <a:pt x="7623221" y="6040209"/>
                </a:cubicBezTo>
                <a:cubicBezTo>
                  <a:pt x="7584174" y="6020582"/>
                  <a:pt x="7538418" y="6004445"/>
                  <a:pt x="7505047" y="5967561"/>
                </a:cubicBezTo>
                <a:cubicBezTo>
                  <a:pt x="7499654" y="5957788"/>
                  <a:pt x="7482081" y="5951500"/>
                  <a:pt x="7465796" y="5953517"/>
                </a:cubicBezTo>
                <a:cubicBezTo>
                  <a:pt x="7462992" y="5953864"/>
                  <a:pt x="7460335" y="5954450"/>
                  <a:pt x="7457905" y="5955255"/>
                </a:cubicBezTo>
                <a:cubicBezTo>
                  <a:pt x="7438909" y="5929939"/>
                  <a:pt x="7419483" y="5937312"/>
                  <a:pt x="7412223" y="5921118"/>
                </a:cubicBezTo>
                <a:cubicBezTo>
                  <a:pt x="7372805" y="5907834"/>
                  <a:pt x="7334821" y="5915363"/>
                  <a:pt x="7327761" y="5901038"/>
                </a:cubicBezTo>
                <a:cubicBezTo>
                  <a:pt x="7306340" y="5897895"/>
                  <a:pt x="7272477" y="5906823"/>
                  <a:pt x="7261184" y="5890673"/>
                </a:cubicBezTo>
                <a:cubicBezTo>
                  <a:pt x="7255248" y="5901086"/>
                  <a:pt x="7239803" y="5877939"/>
                  <a:pt x="7225085" y="5882795"/>
                </a:cubicBezTo>
                <a:cubicBezTo>
                  <a:pt x="7214264" y="5887405"/>
                  <a:pt x="7207054" y="5881458"/>
                  <a:pt x="7197451" y="5879354"/>
                </a:cubicBezTo>
                <a:cubicBezTo>
                  <a:pt x="7183450" y="5882063"/>
                  <a:pt x="7143816" y="5866354"/>
                  <a:pt x="7134462" y="5858264"/>
                </a:cubicBezTo>
                <a:cubicBezTo>
                  <a:pt x="7113779" y="5832126"/>
                  <a:pt x="7050656" y="5838460"/>
                  <a:pt x="7033126" y="5818152"/>
                </a:cubicBezTo>
                <a:cubicBezTo>
                  <a:pt x="7025879" y="5814394"/>
                  <a:pt x="7018444" y="5812123"/>
                  <a:pt x="7010931" y="5810784"/>
                </a:cubicBezTo>
                <a:lnTo>
                  <a:pt x="6965772" y="5809570"/>
                </a:lnTo>
                <a:cubicBezTo>
                  <a:pt x="6958379" y="5809773"/>
                  <a:pt x="6951122" y="5809811"/>
                  <a:pt x="6944112" y="5809138"/>
                </a:cubicBezTo>
                <a:cubicBezTo>
                  <a:pt x="6958919" y="5787231"/>
                  <a:pt x="6886934" y="5799790"/>
                  <a:pt x="6910662" y="5784032"/>
                </a:cubicBezTo>
                <a:cubicBezTo>
                  <a:pt x="6874725" y="5776519"/>
                  <a:pt x="6864413" y="5762624"/>
                  <a:pt x="6827210" y="5751855"/>
                </a:cubicBezTo>
                <a:lnTo>
                  <a:pt x="6687442" y="5719421"/>
                </a:lnTo>
                <a:cubicBezTo>
                  <a:pt x="6635980" y="5699070"/>
                  <a:pt x="6610828" y="5697607"/>
                  <a:pt x="6564352" y="5686060"/>
                </a:cubicBezTo>
                <a:cubicBezTo>
                  <a:pt x="6528033" y="5637185"/>
                  <a:pt x="6494010" y="5648754"/>
                  <a:pt x="6467880" y="5616169"/>
                </a:cubicBezTo>
                <a:cubicBezTo>
                  <a:pt x="6416367" y="5601837"/>
                  <a:pt x="6419822" y="5586932"/>
                  <a:pt x="6362159" y="5586807"/>
                </a:cubicBezTo>
                <a:lnTo>
                  <a:pt x="6310657" y="5553477"/>
                </a:lnTo>
                <a:cubicBezTo>
                  <a:pt x="6299083" y="5546856"/>
                  <a:pt x="6295885" y="5548752"/>
                  <a:pt x="6292713" y="5547078"/>
                </a:cubicBezTo>
                <a:lnTo>
                  <a:pt x="6291623" y="5543429"/>
                </a:lnTo>
                <a:lnTo>
                  <a:pt x="6281704" y="5538282"/>
                </a:lnTo>
                <a:lnTo>
                  <a:pt x="6264107" y="5526263"/>
                </a:lnTo>
                <a:lnTo>
                  <a:pt x="6258989" y="5525777"/>
                </a:lnTo>
                <a:lnTo>
                  <a:pt x="6229603" y="5510395"/>
                </a:lnTo>
                <a:lnTo>
                  <a:pt x="6228332" y="5511020"/>
                </a:lnTo>
                <a:cubicBezTo>
                  <a:pt x="6224808" y="5512072"/>
                  <a:pt x="6220944" y="5512187"/>
                  <a:pt x="6216260" y="5510345"/>
                </a:cubicBezTo>
                <a:cubicBezTo>
                  <a:pt x="6210740" y="5525445"/>
                  <a:pt x="6208492" y="5513908"/>
                  <a:pt x="6195167" y="5507142"/>
                </a:cubicBezTo>
                <a:cubicBezTo>
                  <a:pt x="6176634" y="5504447"/>
                  <a:pt x="6121193" y="5496797"/>
                  <a:pt x="6105064" y="5494176"/>
                </a:cubicBezTo>
                <a:lnTo>
                  <a:pt x="6098392" y="5491417"/>
                </a:lnTo>
                <a:lnTo>
                  <a:pt x="6098057" y="5491548"/>
                </a:lnTo>
                <a:cubicBezTo>
                  <a:pt x="6096177" y="5491345"/>
                  <a:pt x="6093821" y="5490586"/>
                  <a:pt x="6090617" y="5489007"/>
                </a:cubicBezTo>
                <a:lnTo>
                  <a:pt x="6086227" y="5486388"/>
                </a:lnTo>
                <a:lnTo>
                  <a:pt x="6073282" y="5481036"/>
                </a:lnTo>
                <a:lnTo>
                  <a:pt x="6067488" y="5480426"/>
                </a:lnTo>
                <a:cubicBezTo>
                  <a:pt x="6040063" y="5480093"/>
                  <a:pt x="5951728" y="5481604"/>
                  <a:pt x="5908730" y="5479037"/>
                </a:cubicBezTo>
                <a:cubicBezTo>
                  <a:pt x="5872265" y="5473380"/>
                  <a:pt x="5839094" y="5474990"/>
                  <a:pt x="5809501" y="5465027"/>
                </a:cubicBezTo>
                <a:cubicBezTo>
                  <a:pt x="5795691" y="5468278"/>
                  <a:pt x="5783378" y="5468468"/>
                  <a:pt x="5773910" y="5458581"/>
                </a:cubicBezTo>
                <a:cubicBezTo>
                  <a:pt x="5739320" y="5455590"/>
                  <a:pt x="5728309" y="5465623"/>
                  <a:pt x="5708984" y="5453146"/>
                </a:cubicBezTo>
                <a:cubicBezTo>
                  <a:pt x="5685394" y="5468413"/>
                  <a:pt x="5685992" y="5461186"/>
                  <a:pt x="5678327" y="5454412"/>
                </a:cubicBezTo>
                <a:lnTo>
                  <a:pt x="5677140" y="5453823"/>
                </a:lnTo>
                <a:lnTo>
                  <a:pt x="5673887" y="5456023"/>
                </a:lnTo>
                <a:lnTo>
                  <a:pt x="5668198" y="5456346"/>
                </a:lnTo>
                <a:lnTo>
                  <a:pt x="5653664" y="5453106"/>
                </a:lnTo>
                <a:lnTo>
                  <a:pt x="5648366" y="5451209"/>
                </a:lnTo>
                <a:cubicBezTo>
                  <a:pt x="5644655" y="5450154"/>
                  <a:pt x="5642109" y="5449779"/>
                  <a:pt x="5640260" y="5449878"/>
                </a:cubicBezTo>
                <a:lnTo>
                  <a:pt x="5640006" y="5450061"/>
                </a:lnTo>
                <a:lnTo>
                  <a:pt x="5632515" y="5448391"/>
                </a:lnTo>
                <a:cubicBezTo>
                  <a:pt x="5619998" y="5445077"/>
                  <a:pt x="5607933" y="5441385"/>
                  <a:pt x="5596539" y="5437486"/>
                </a:cubicBezTo>
                <a:cubicBezTo>
                  <a:pt x="5583544" y="5447920"/>
                  <a:pt x="5543214" y="5426318"/>
                  <a:pt x="5542416" y="5449938"/>
                </a:cubicBezTo>
                <a:cubicBezTo>
                  <a:pt x="5526882" y="5445355"/>
                  <a:pt x="5519529" y="5434267"/>
                  <a:pt x="5521246" y="5450133"/>
                </a:cubicBezTo>
                <a:cubicBezTo>
                  <a:pt x="5516029" y="5449054"/>
                  <a:pt x="5512471" y="5449786"/>
                  <a:pt x="5509658" y="5451392"/>
                </a:cubicBezTo>
                <a:lnTo>
                  <a:pt x="5508753" y="5452216"/>
                </a:lnTo>
                <a:lnTo>
                  <a:pt x="5469291" y="5441993"/>
                </a:lnTo>
                <a:lnTo>
                  <a:pt x="5447375" y="5432879"/>
                </a:lnTo>
                <a:lnTo>
                  <a:pt x="5435760" y="5429360"/>
                </a:lnTo>
                <a:lnTo>
                  <a:pt x="5433081" y="5425914"/>
                </a:lnTo>
                <a:cubicBezTo>
                  <a:pt x="5429853" y="5423556"/>
                  <a:pt x="5424794" y="5421926"/>
                  <a:pt x="5415630" y="5421963"/>
                </a:cubicBezTo>
                <a:lnTo>
                  <a:pt x="5413399" y="5422434"/>
                </a:lnTo>
                <a:lnTo>
                  <a:pt x="5399853" y="5415736"/>
                </a:lnTo>
                <a:cubicBezTo>
                  <a:pt x="5395637" y="5412982"/>
                  <a:pt x="5392091" y="5409780"/>
                  <a:pt x="5389520" y="5405967"/>
                </a:cubicBezTo>
                <a:cubicBezTo>
                  <a:pt x="5335580" y="5415065"/>
                  <a:pt x="5292600" y="5391357"/>
                  <a:pt x="5237937" y="5385377"/>
                </a:cubicBezTo>
                <a:cubicBezTo>
                  <a:pt x="5207993" y="5376752"/>
                  <a:pt x="5126456" y="5381084"/>
                  <a:pt x="5119496" y="5352643"/>
                </a:cubicBezTo>
                <a:cubicBezTo>
                  <a:pt x="5080107" y="5344358"/>
                  <a:pt x="5054089" y="5342197"/>
                  <a:pt x="5001601" y="5335667"/>
                </a:cubicBezTo>
                <a:cubicBezTo>
                  <a:pt x="4950440" y="5305462"/>
                  <a:pt x="4862311" y="5312335"/>
                  <a:pt x="4801046" y="5292281"/>
                </a:cubicBezTo>
                <a:cubicBezTo>
                  <a:pt x="4760767" y="5309390"/>
                  <a:pt x="4784753" y="5291346"/>
                  <a:pt x="4747748" y="5289636"/>
                </a:cubicBezTo>
                <a:cubicBezTo>
                  <a:pt x="4762748" y="5270206"/>
                  <a:pt x="4701198" y="5294183"/>
                  <a:pt x="4705062" y="5270079"/>
                </a:cubicBezTo>
                <a:cubicBezTo>
                  <a:pt x="4698206" y="5270532"/>
                  <a:pt x="4691442" y="5271728"/>
                  <a:pt x="4684625" y="5273113"/>
                </a:cubicBezTo>
                <a:lnTo>
                  <a:pt x="4681053" y="5273825"/>
                </a:lnTo>
                <a:lnTo>
                  <a:pt x="4667771" y="5272561"/>
                </a:lnTo>
                <a:lnTo>
                  <a:pt x="4662767" y="5277347"/>
                </a:lnTo>
                <a:lnTo>
                  <a:pt x="4641874" y="5279132"/>
                </a:lnTo>
                <a:cubicBezTo>
                  <a:pt x="4634243" y="5279004"/>
                  <a:pt x="4626260" y="5277939"/>
                  <a:pt x="4617779" y="5275371"/>
                </a:cubicBezTo>
                <a:cubicBezTo>
                  <a:pt x="4598555" y="5262359"/>
                  <a:pt x="4562195" y="5268321"/>
                  <a:pt x="4532041" y="5262571"/>
                </a:cubicBezTo>
                <a:lnTo>
                  <a:pt x="4518829" y="5257331"/>
                </a:lnTo>
                <a:lnTo>
                  <a:pt x="4472184" y="5254623"/>
                </a:lnTo>
                <a:cubicBezTo>
                  <a:pt x="4459012" y="5253412"/>
                  <a:pt x="4445463" y="5251669"/>
                  <a:pt x="4431409" y="5248968"/>
                </a:cubicBezTo>
                <a:lnTo>
                  <a:pt x="4405730" y="5242275"/>
                </a:lnTo>
                <a:lnTo>
                  <a:pt x="4398381" y="5243052"/>
                </a:lnTo>
                <a:cubicBezTo>
                  <a:pt x="4386449" y="5240842"/>
                  <a:pt x="4372252" y="5231428"/>
                  <a:pt x="4371649" y="5239888"/>
                </a:cubicBezTo>
                <a:lnTo>
                  <a:pt x="4358886" y="5234795"/>
                </a:lnTo>
                <a:lnTo>
                  <a:pt x="4343991" y="5239146"/>
                </a:lnTo>
                <a:cubicBezTo>
                  <a:pt x="4342160" y="5240427"/>
                  <a:pt x="4340669" y="5241867"/>
                  <a:pt x="4339562" y="5243414"/>
                </a:cubicBezTo>
                <a:lnTo>
                  <a:pt x="4321286" y="5238121"/>
                </a:lnTo>
                <a:lnTo>
                  <a:pt x="4304714" y="5240253"/>
                </a:lnTo>
                <a:lnTo>
                  <a:pt x="4292026" y="5234939"/>
                </a:lnTo>
                <a:lnTo>
                  <a:pt x="4286278" y="5234703"/>
                </a:lnTo>
                <a:lnTo>
                  <a:pt x="4271843" y="5234718"/>
                </a:lnTo>
                <a:cubicBezTo>
                  <a:pt x="4264335" y="5235163"/>
                  <a:pt x="4255896" y="5235803"/>
                  <a:pt x="4246654" y="5235901"/>
                </a:cubicBezTo>
                <a:lnTo>
                  <a:pt x="4239016" y="5235376"/>
                </a:lnTo>
                <a:lnTo>
                  <a:pt x="4220827" y="5240574"/>
                </a:lnTo>
                <a:cubicBezTo>
                  <a:pt x="4207542" y="5244578"/>
                  <a:pt x="4197250" y="5247055"/>
                  <a:pt x="4187718" y="5242092"/>
                </a:cubicBezTo>
                <a:cubicBezTo>
                  <a:pt x="4168223" y="5246878"/>
                  <a:pt x="4150621" y="5266466"/>
                  <a:pt x="4126557" y="5256449"/>
                </a:cubicBezTo>
                <a:cubicBezTo>
                  <a:pt x="4131887" y="5267539"/>
                  <a:pt x="4097973" y="5252921"/>
                  <a:pt x="4091247" y="5262278"/>
                </a:cubicBezTo>
                <a:cubicBezTo>
                  <a:pt x="4087295" y="5270061"/>
                  <a:pt x="4076085" y="5267439"/>
                  <a:pt x="4066683" y="5268982"/>
                </a:cubicBezTo>
                <a:cubicBezTo>
                  <a:pt x="4058472" y="5276231"/>
                  <a:pt x="4012988" y="5276524"/>
                  <a:pt x="3998089" y="5272801"/>
                </a:cubicBezTo>
                <a:cubicBezTo>
                  <a:pt x="3957293" y="5257428"/>
                  <a:pt x="3914679" y="5285025"/>
                  <a:pt x="3881853" y="5273593"/>
                </a:cubicBezTo>
                <a:cubicBezTo>
                  <a:pt x="3872698" y="5272881"/>
                  <a:pt x="3864806" y="5273518"/>
                  <a:pt x="3857744" y="5274992"/>
                </a:cubicBezTo>
                <a:lnTo>
                  <a:pt x="3839551" y="5281090"/>
                </a:lnTo>
                <a:lnTo>
                  <a:pt x="3837537" y="5286771"/>
                </a:lnTo>
                <a:lnTo>
                  <a:pt x="3824683" y="5288326"/>
                </a:lnTo>
                <a:lnTo>
                  <a:pt x="3821794" y="5289763"/>
                </a:lnTo>
                <a:cubicBezTo>
                  <a:pt x="3816288" y="5292529"/>
                  <a:pt x="3810733" y="5295104"/>
                  <a:pt x="3804690" y="5296977"/>
                </a:cubicBezTo>
                <a:cubicBezTo>
                  <a:pt x="3795266" y="5272832"/>
                  <a:pt x="3751743" y="5308922"/>
                  <a:pt x="3755041" y="5286973"/>
                </a:cubicBezTo>
                <a:cubicBezTo>
                  <a:pt x="3720203" y="5293060"/>
                  <a:pt x="3732482" y="5270571"/>
                  <a:pt x="3704762" y="5295563"/>
                </a:cubicBezTo>
                <a:cubicBezTo>
                  <a:pt x="3637817" y="5288966"/>
                  <a:pt x="3560727" y="5314057"/>
                  <a:pt x="3497584" y="5295519"/>
                </a:cubicBezTo>
                <a:cubicBezTo>
                  <a:pt x="3511130" y="5304942"/>
                  <a:pt x="3477973" y="5318025"/>
                  <a:pt x="3458496" y="5316179"/>
                </a:cubicBezTo>
                <a:cubicBezTo>
                  <a:pt x="3417933" y="5316399"/>
                  <a:pt x="3316199" y="5298099"/>
                  <a:pt x="3254204" y="5296839"/>
                </a:cubicBezTo>
                <a:cubicBezTo>
                  <a:pt x="3200880" y="5302485"/>
                  <a:pt x="3229929" y="5295584"/>
                  <a:pt x="3185377" y="5315679"/>
                </a:cubicBezTo>
                <a:cubicBezTo>
                  <a:pt x="3180970" y="5312524"/>
                  <a:pt x="3144223" y="5310167"/>
                  <a:pt x="3138878" y="5308383"/>
                </a:cubicBezTo>
                <a:lnTo>
                  <a:pt x="3101673" y="5301204"/>
                </a:lnTo>
                <a:lnTo>
                  <a:pt x="3071638" y="5298594"/>
                </a:lnTo>
                <a:cubicBezTo>
                  <a:pt x="3063259" y="5300547"/>
                  <a:pt x="3057747" y="5300029"/>
                  <a:pt x="3053518" y="5298419"/>
                </a:cubicBezTo>
                <a:lnTo>
                  <a:pt x="3049209" y="5295645"/>
                </a:lnTo>
                <a:lnTo>
                  <a:pt x="3011678" y="5290430"/>
                </a:lnTo>
                <a:lnTo>
                  <a:pt x="3007273" y="5291804"/>
                </a:lnTo>
                <a:lnTo>
                  <a:pt x="2969616" y="5289775"/>
                </a:lnTo>
                <a:cubicBezTo>
                  <a:pt x="2967901" y="5291919"/>
                  <a:pt x="2965033" y="5293372"/>
                  <a:pt x="2959671" y="5293419"/>
                </a:cubicBezTo>
                <a:cubicBezTo>
                  <a:pt x="2969778" y="5308421"/>
                  <a:pt x="2957077" y="5299224"/>
                  <a:pt x="2940370" y="5298037"/>
                </a:cubicBezTo>
                <a:cubicBezTo>
                  <a:pt x="2952343" y="5321071"/>
                  <a:pt x="2903756" y="5308593"/>
                  <a:pt x="2897455" y="5321415"/>
                </a:cubicBezTo>
                <a:cubicBezTo>
                  <a:pt x="2884914" y="5320025"/>
                  <a:pt x="2871868" y="5318973"/>
                  <a:pt x="2858612" y="5318386"/>
                </a:cubicBezTo>
                <a:lnTo>
                  <a:pt x="2850847" y="5318336"/>
                </a:lnTo>
                <a:cubicBezTo>
                  <a:pt x="2850802" y="5318412"/>
                  <a:pt x="2850758" y="5318489"/>
                  <a:pt x="2850713" y="5318566"/>
                </a:cubicBezTo>
                <a:cubicBezTo>
                  <a:pt x="2849071" y="5319049"/>
                  <a:pt x="2846535" y="5319218"/>
                  <a:pt x="2842565" y="5318974"/>
                </a:cubicBezTo>
                <a:lnTo>
                  <a:pt x="2836689" y="5318244"/>
                </a:lnTo>
                <a:lnTo>
                  <a:pt x="2821624" y="5318147"/>
                </a:lnTo>
                <a:lnTo>
                  <a:pt x="2816581" y="5319651"/>
                </a:lnTo>
                <a:lnTo>
                  <a:pt x="2814783" y="5322463"/>
                </a:lnTo>
                <a:lnTo>
                  <a:pt x="2813379" y="5322140"/>
                </a:lnTo>
                <a:cubicBezTo>
                  <a:pt x="2802709" y="5317184"/>
                  <a:pt x="2799370" y="5310064"/>
                  <a:pt x="2785957" y="5329779"/>
                </a:cubicBezTo>
                <a:cubicBezTo>
                  <a:pt x="2761532" y="5321742"/>
                  <a:pt x="2756836" y="5333761"/>
                  <a:pt x="2723518" y="5338101"/>
                </a:cubicBezTo>
                <a:cubicBezTo>
                  <a:pt x="2709522" y="5330511"/>
                  <a:pt x="2698336" y="5333270"/>
                  <a:pt x="2687427" y="5339308"/>
                </a:cubicBezTo>
                <a:cubicBezTo>
                  <a:pt x="2654941" y="5335853"/>
                  <a:pt x="2625399" y="5344352"/>
                  <a:pt x="2588930" y="5346504"/>
                </a:cubicBezTo>
                <a:cubicBezTo>
                  <a:pt x="2549402" y="5336705"/>
                  <a:pt x="2529317" y="5354466"/>
                  <a:pt x="2490342" y="5356688"/>
                </a:cubicBezTo>
                <a:cubicBezTo>
                  <a:pt x="2456446" y="5339697"/>
                  <a:pt x="2462590" y="5371614"/>
                  <a:pt x="2442656" y="5378373"/>
                </a:cubicBezTo>
                <a:lnTo>
                  <a:pt x="2437016" y="5378997"/>
                </a:lnTo>
                <a:lnTo>
                  <a:pt x="2422272" y="5376524"/>
                </a:lnTo>
                <a:lnTo>
                  <a:pt x="2416836" y="5374904"/>
                </a:lnTo>
                <a:cubicBezTo>
                  <a:pt x="2413051" y="5374047"/>
                  <a:pt x="2410484" y="5373805"/>
                  <a:pt x="2408651" y="5374002"/>
                </a:cubicBezTo>
                <a:lnTo>
                  <a:pt x="2408415" y="5374199"/>
                </a:lnTo>
                <a:lnTo>
                  <a:pt x="2400815" y="5372924"/>
                </a:lnTo>
                <a:cubicBezTo>
                  <a:pt x="2388069" y="5370271"/>
                  <a:pt x="2375744" y="5367214"/>
                  <a:pt x="2364067" y="5363916"/>
                </a:cubicBezTo>
                <a:cubicBezTo>
                  <a:pt x="2352019" y="5375037"/>
                  <a:pt x="2310029" y="5355562"/>
                  <a:pt x="2311247" y="5379223"/>
                </a:cubicBezTo>
                <a:cubicBezTo>
                  <a:pt x="2295391" y="5375459"/>
                  <a:pt x="2287126" y="5364760"/>
                  <a:pt x="2290188" y="5380535"/>
                </a:cubicBezTo>
                <a:cubicBezTo>
                  <a:pt x="2284902" y="5379730"/>
                  <a:pt x="2281422" y="5380650"/>
                  <a:pt x="2278760" y="5382406"/>
                </a:cubicBezTo>
                <a:lnTo>
                  <a:pt x="2277929" y="5383278"/>
                </a:lnTo>
                <a:lnTo>
                  <a:pt x="2242720" y="5374533"/>
                </a:lnTo>
                <a:lnTo>
                  <a:pt x="2237766" y="5375135"/>
                </a:lnTo>
                <a:lnTo>
                  <a:pt x="2215171" y="5367180"/>
                </a:lnTo>
                <a:lnTo>
                  <a:pt x="2203308" y="5364272"/>
                </a:lnTo>
                <a:lnTo>
                  <a:pt x="2200349" y="5360969"/>
                </a:lnTo>
                <a:cubicBezTo>
                  <a:pt x="2196931" y="5358779"/>
                  <a:pt x="2191757" y="5357418"/>
                  <a:pt x="2182639" y="5357939"/>
                </a:cubicBezTo>
                <a:lnTo>
                  <a:pt x="2180456" y="5358525"/>
                </a:lnTo>
                <a:lnTo>
                  <a:pt x="2166399" y="5352543"/>
                </a:lnTo>
                <a:cubicBezTo>
                  <a:pt x="2161969" y="5350011"/>
                  <a:pt x="2158166" y="5346997"/>
                  <a:pt x="2155279" y="5343320"/>
                </a:cubicBezTo>
                <a:cubicBezTo>
                  <a:pt x="2102354" y="5355262"/>
                  <a:pt x="2057543" y="5333823"/>
                  <a:pt x="2002613" y="5330726"/>
                </a:cubicBezTo>
                <a:cubicBezTo>
                  <a:pt x="1942330" y="5319731"/>
                  <a:pt x="1861746" y="5297679"/>
                  <a:pt x="1821825" y="5291472"/>
                </a:cubicBezTo>
                <a:cubicBezTo>
                  <a:pt x="1803546" y="5286648"/>
                  <a:pt x="1711733" y="5282438"/>
                  <a:pt x="1720721" y="5293484"/>
                </a:cubicBezTo>
                <a:cubicBezTo>
                  <a:pt x="1667212" y="5265981"/>
                  <a:pt x="1633016" y="5281032"/>
                  <a:pt x="1570313" y="5264210"/>
                </a:cubicBezTo>
                <a:cubicBezTo>
                  <a:pt x="1531674" y="5283444"/>
                  <a:pt x="1543422" y="5260603"/>
                  <a:pt x="1506438" y="5260847"/>
                </a:cubicBezTo>
                <a:cubicBezTo>
                  <a:pt x="1485083" y="5258087"/>
                  <a:pt x="1471128" y="5249703"/>
                  <a:pt x="1459837" y="5247653"/>
                </a:cubicBezTo>
                <a:lnTo>
                  <a:pt x="1438689" y="5248553"/>
                </a:lnTo>
                <a:lnTo>
                  <a:pt x="1425361" y="5247991"/>
                </a:lnTo>
                <a:lnTo>
                  <a:pt x="1420783" y="5253040"/>
                </a:lnTo>
                <a:lnTo>
                  <a:pt x="1400135" y="5255927"/>
                </a:lnTo>
                <a:cubicBezTo>
                  <a:pt x="1373565" y="5253054"/>
                  <a:pt x="1296003" y="5240364"/>
                  <a:pt x="1261360" y="5235803"/>
                </a:cubicBezTo>
                <a:cubicBezTo>
                  <a:pt x="1248435" y="5229929"/>
                  <a:pt x="1203652" y="5223011"/>
                  <a:pt x="1192275" y="5228564"/>
                </a:cubicBezTo>
                <a:cubicBezTo>
                  <a:pt x="1182340" y="5228536"/>
                  <a:pt x="1172533" y="5224286"/>
                  <a:pt x="1165093" y="5231015"/>
                </a:cubicBezTo>
                <a:cubicBezTo>
                  <a:pt x="1154213" y="5238795"/>
                  <a:pt x="1127605" y="5219618"/>
                  <a:pt x="1127765" y="5230940"/>
                </a:cubicBezTo>
                <a:cubicBezTo>
                  <a:pt x="1108724" y="5217668"/>
                  <a:pt x="1082488" y="5233396"/>
                  <a:pt x="1061159" y="5234834"/>
                </a:cubicBezTo>
                <a:cubicBezTo>
                  <a:pt x="1046983" y="5222442"/>
                  <a:pt x="1016217" y="5237680"/>
                  <a:pt x="972937" y="5233065"/>
                </a:cubicBezTo>
                <a:cubicBezTo>
                  <a:pt x="939888" y="5228513"/>
                  <a:pt x="905779" y="5219380"/>
                  <a:pt x="862867" y="5207522"/>
                </a:cubicBezTo>
                <a:cubicBezTo>
                  <a:pt x="812436" y="5178795"/>
                  <a:pt x="761812" y="5172745"/>
                  <a:pt x="715464" y="5161912"/>
                </a:cubicBezTo>
                <a:cubicBezTo>
                  <a:pt x="662499" y="5152035"/>
                  <a:pt x="692593" y="5181401"/>
                  <a:pt x="630248" y="5152128"/>
                </a:cubicBezTo>
                <a:cubicBezTo>
                  <a:pt x="621180" y="5159682"/>
                  <a:pt x="612603" y="5158955"/>
                  <a:pt x="599181" y="5152969"/>
                </a:cubicBezTo>
                <a:cubicBezTo>
                  <a:pt x="573307" y="5148806"/>
                  <a:pt x="570686" y="5170495"/>
                  <a:pt x="547181" y="5154111"/>
                </a:cubicBezTo>
                <a:cubicBezTo>
                  <a:pt x="549410" y="5166246"/>
                  <a:pt x="496844" y="5152022"/>
                  <a:pt x="506290" y="5165583"/>
                </a:cubicBezTo>
                <a:cubicBezTo>
                  <a:pt x="485788" y="5162904"/>
                  <a:pt x="440249" y="5140832"/>
                  <a:pt x="424170" y="5138037"/>
                </a:cubicBezTo>
                <a:close/>
                <a:moveTo>
                  <a:pt x="0" y="1"/>
                </a:moveTo>
                <a:lnTo>
                  <a:pt x="8566207" y="1"/>
                </a:lnTo>
                <a:lnTo>
                  <a:pt x="8580495" y="6325"/>
                </a:lnTo>
                <a:cubicBezTo>
                  <a:pt x="8596450" y="-2564"/>
                  <a:pt x="8595265" y="32752"/>
                  <a:pt x="8623441" y="22251"/>
                </a:cubicBezTo>
                <a:cubicBezTo>
                  <a:pt x="8636141" y="23328"/>
                  <a:pt x="8634367" y="8204"/>
                  <a:pt x="8656693" y="12785"/>
                </a:cubicBezTo>
                <a:cubicBezTo>
                  <a:pt x="8700150" y="13"/>
                  <a:pt x="8728803" y="25903"/>
                  <a:pt x="8760926" y="28552"/>
                </a:cubicBezTo>
                <a:cubicBezTo>
                  <a:pt x="8796379" y="33892"/>
                  <a:pt x="8767843" y="35157"/>
                  <a:pt x="8818432" y="25135"/>
                </a:cubicBezTo>
                <a:cubicBezTo>
                  <a:pt x="8835233" y="31594"/>
                  <a:pt x="8854495" y="41940"/>
                  <a:pt x="8865264" y="49656"/>
                </a:cubicBezTo>
                <a:cubicBezTo>
                  <a:pt x="8857890" y="60263"/>
                  <a:pt x="8895296" y="61476"/>
                  <a:pt x="8883048" y="71429"/>
                </a:cubicBezTo>
                <a:cubicBezTo>
                  <a:pt x="8889978" y="84293"/>
                  <a:pt x="8901886" y="68582"/>
                  <a:pt x="8909255" y="80078"/>
                </a:cubicBezTo>
                <a:cubicBezTo>
                  <a:pt x="8919916" y="81887"/>
                  <a:pt x="8934174" y="78230"/>
                  <a:pt x="8947015" y="82283"/>
                </a:cubicBezTo>
                <a:cubicBezTo>
                  <a:pt x="8966581" y="79993"/>
                  <a:pt x="8965299" y="92691"/>
                  <a:pt x="8986296" y="104392"/>
                </a:cubicBezTo>
                <a:cubicBezTo>
                  <a:pt x="8998619" y="100189"/>
                  <a:pt x="9005185" y="105378"/>
                  <a:pt x="9010342" y="113680"/>
                </a:cubicBezTo>
                <a:cubicBezTo>
                  <a:pt x="9033677" y="117644"/>
                  <a:pt x="9050566" y="132521"/>
                  <a:pt x="9074515" y="142811"/>
                </a:cubicBezTo>
                <a:cubicBezTo>
                  <a:pt x="9104989" y="142213"/>
                  <a:pt x="9112015" y="163935"/>
                  <a:pt x="9137640" y="174857"/>
                </a:cubicBezTo>
                <a:cubicBezTo>
                  <a:pt x="9156929" y="185799"/>
                  <a:pt x="9176414" y="202560"/>
                  <a:pt x="9190250" y="208462"/>
                </a:cubicBezTo>
                <a:lnTo>
                  <a:pt x="9220655" y="210269"/>
                </a:lnTo>
                <a:cubicBezTo>
                  <a:pt x="9224695" y="223750"/>
                  <a:pt x="9260439" y="214336"/>
                  <a:pt x="9250811" y="236979"/>
                </a:cubicBezTo>
                <a:cubicBezTo>
                  <a:pt x="9262973" y="236901"/>
                  <a:pt x="9272562" y="228397"/>
                  <a:pt x="9264615" y="242987"/>
                </a:cubicBezTo>
                <a:cubicBezTo>
                  <a:pt x="9268503" y="243398"/>
                  <a:pt x="9270522" y="245072"/>
                  <a:pt x="9271677" y="247371"/>
                </a:cubicBezTo>
                <a:cubicBezTo>
                  <a:pt x="9277419" y="248183"/>
                  <a:pt x="9288867" y="248375"/>
                  <a:pt x="9299065" y="247855"/>
                </a:cubicBezTo>
                <a:lnTo>
                  <a:pt x="9332868" y="244249"/>
                </a:lnTo>
                <a:cubicBezTo>
                  <a:pt x="9336002" y="242898"/>
                  <a:pt x="9340020" y="242743"/>
                  <a:pt x="9346015" y="245298"/>
                </a:cubicBezTo>
                <a:lnTo>
                  <a:pt x="9347277" y="246358"/>
                </a:lnTo>
                <a:lnTo>
                  <a:pt x="9387287" y="236666"/>
                </a:lnTo>
                <a:cubicBezTo>
                  <a:pt x="9391235" y="235211"/>
                  <a:pt x="9412590" y="236679"/>
                  <a:pt x="9415916" y="233766"/>
                </a:cubicBezTo>
                <a:cubicBezTo>
                  <a:pt x="9447394" y="257241"/>
                  <a:pt x="9471660" y="239495"/>
                  <a:pt x="9510093" y="248856"/>
                </a:cubicBezTo>
                <a:cubicBezTo>
                  <a:pt x="9555096" y="251770"/>
                  <a:pt x="9610638" y="251812"/>
                  <a:pt x="9640041" y="254782"/>
                </a:cubicBezTo>
                <a:cubicBezTo>
                  <a:pt x="9694482" y="260083"/>
                  <a:pt x="9729092" y="265495"/>
                  <a:pt x="9762595" y="273598"/>
                </a:cubicBezTo>
                <a:cubicBezTo>
                  <a:pt x="9781666" y="300921"/>
                  <a:pt x="9780748" y="280723"/>
                  <a:pt x="9805759" y="289280"/>
                </a:cubicBezTo>
                <a:cubicBezTo>
                  <a:pt x="9804269" y="266709"/>
                  <a:pt x="9869649" y="320524"/>
                  <a:pt x="9877476" y="296578"/>
                </a:cubicBezTo>
                <a:cubicBezTo>
                  <a:pt x="9881780" y="298894"/>
                  <a:pt x="9885702" y="301892"/>
                  <a:pt x="9889580" y="305081"/>
                </a:cubicBezTo>
                <a:lnTo>
                  <a:pt x="9891616" y="306739"/>
                </a:lnTo>
                <a:lnTo>
                  <a:pt x="9900873" y="309194"/>
                </a:lnTo>
                <a:lnTo>
                  <a:pt x="9902100" y="315114"/>
                </a:lnTo>
                <a:lnTo>
                  <a:pt x="9915042" y="322554"/>
                </a:lnTo>
                <a:cubicBezTo>
                  <a:pt x="9920101" y="324533"/>
                  <a:pt x="9925796" y="325716"/>
                  <a:pt x="9932465" y="325613"/>
                </a:cubicBezTo>
                <a:cubicBezTo>
                  <a:pt x="9956735" y="316194"/>
                  <a:pt x="9986500" y="347179"/>
                  <a:pt x="10016712" y="334288"/>
                </a:cubicBezTo>
                <a:cubicBezTo>
                  <a:pt x="10027669" y="331507"/>
                  <a:pt x="10060637" y="334882"/>
                  <a:pt x="10066292" y="342820"/>
                </a:cubicBezTo>
                <a:cubicBezTo>
                  <a:pt x="10073046" y="345028"/>
                  <a:pt x="10081283" y="343118"/>
                  <a:pt x="10083830" y="351309"/>
                </a:cubicBezTo>
                <a:cubicBezTo>
                  <a:pt x="10088320" y="361292"/>
                  <a:pt x="10113512" y="348705"/>
                  <a:pt x="10109192" y="359635"/>
                </a:cubicBezTo>
                <a:cubicBezTo>
                  <a:pt x="10127052" y="351064"/>
                  <a:pt x="10139009" y="372201"/>
                  <a:pt x="10152949" y="378393"/>
                </a:cubicBezTo>
                <a:cubicBezTo>
                  <a:pt x="10167179" y="369581"/>
                  <a:pt x="10185926" y="377139"/>
                  <a:pt x="10217015" y="382407"/>
                </a:cubicBezTo>
                <a:cubicBezTo>
                  <a:pt x="10232710" y="372150"/>
                  <a:pt x="10234405" y="400236"/>
                  <a:pt x="10263104" y="387329"/>
                </a:cubicBezTo>
                <a:cubicBezTo>
                  <a:pt x="10277138" y="387333"/>
                  <a:pt x="10293605" y="396852"/>
                  <a:pt x="10318870" y="396554"/>
                </a:cubicBezTo>
                <a:cubicBezTo>
                  <a:pt x="10363783" y="380077"/>
                  <a:pt x="10379208" y="385607"/>
                  <a:pt x="10414695" y="385544"/>
                </a:cubicBezTo>
                <a:cubicBezTo>
                  <a:pt x="10454315" y="387894"/>
                  <a:pt x="10422969" y="409565"/>
                  <a:pt x="10476169" y="395241"/>
                </a:cubicBezTo>
                <a:cubicBezTo>
                  <a:pt x="10479514" y="404597"/>
                  <a:pt x="10485606" y="405823"/>
                  <a:pt x="10496942" y="403045"/>
                </a:cubicBezTo>
                <a:cubicBezTo>
                  <a:pt x="10516050" y="404835"/>
                  <a:pt x="10509763" y="426432"/>
                  <a:pt x="10531810" y="415850"/>
                </a:cubicBezTo>
                <a:cubicBezTo>
                  <a:pt x="10525784" y="427103"/>
                  <a:pt x="10566751" y="425153"/>
                  <a:pt x="10555295" y="436163"/>
                </a:cubicBezTo>
                <a:cubicBezTo>
                  <a:pt x="10563894" y="440449"/>
                  <a:pt x="10579000" y="435050"/>
                  <a:pt x="10590465" y="434499"/>
                </a:cubicBezTo>
                <a:lnTo>
                  <a:pt x="10624082" y="432854"/>
                </a:lnTo>
                <a:lnTo>
                  <a:pt x="10650274" y="426692"/>
                </a:lnTo>
                <a:lnTo>
                  <a:pt x="10679600" y="425001"/>
                </a:lnTo>
                <a:cubicBezTo>
                  <a:pt x="10690906" y="436538"/>
                  <a:pt x="10711798" y="418711"/>
                  <a:pt x="10743440" y="420137"/>
                </a:cubicBezTo>
                <a:cubicBezTo>
                  <a:pt x="10755757" y="433383"/>
                  <a:pt x="10764779" y="420940"/>
                  <a:pt x="10788958" y="439490"/>
                </a:cubicBezTo>
                <a:cubicBezTo>
                  <a:pt x="10790141" y="438044"/>
                  <a:pt x="10791575" y="436742"/>
                  <a:pt x="10793215" y="435623"/>
                </a:cubicBezTo>
                <a:cubicBezTo>
                  <a:pt x="10802745" y="429122"/>
                  <a:pt x="10817024" y="430102"/>
                  <a:pt x="10825107" y="437813"/>
                </a:cubicBezTo>
                <a:cubicBezTo>
                  <a:pt x="10864000" y="463233"/>
                  <a:pt x="10894006" y="454973"/>
                  <a:pt x="10928403" y="462494"/>
                </a:cubicBezTo>
                <a:cubicBezTo>
                  <a:pt x="10967490" y="468543"/>
                  <a:pt x="10950288" y="451529"/>
                  <a:pt x="10997825" y="476604"/>
                </a:cubicBezTo>
                <a:cubicBezTo>
                  <a:pt x="11003717" y="468233"/>
                  <a:pt x="11009973" y="468325"/>
                  <a:pt x="11020180" y="473402"/>
                </a:cubicBezTo>
                <a:cubicBezTo>
                  <a:pt x="11039218" y="475682"/>
                  <a:pt x="11039233" y="453416"/>
                  <a:pt x="11057619" y="468313"/>
                </a:cubicBezTo>
                <a:cubicBezTo>
                  <a:pt x="11054960" y="456133"/>
                  <a:pt x="11094137" y="466636"/>
                  <a:pt x="11086145" y="453550"/>
                </a:cubicBezTo>
                <a:cubicBezTo>
                  <a:pt x="11099304" y="443716"/>
                  <a:pt x="11104259" y="462063"/>
                  <a:pt x="11117235" y="453639"/>
                </a:cubicBezTo>
                <a:cubicBezTo>
                  <a:pt x="11129084" y="455268"/>
                  <a:pt x="11142094" y="452520"/>
                  <a:pt x="11157240" y="452736"/>
                </a:cubicBezTo>
                <a:cubicBezTo>
                  <a:pt x="11176367" y="460954"/>
                  <a:pt x="11180975" y="459313"/>
                  <a:pt x="11208113" y="454938"/>
                </a:cubicBezTo>
                <a:cubicBezTo>
                  <a:pt x="11218869" y="462688"/>
                  <a:pt x="11228070" y="459893"/>
                  <a:pt x="11237272" y="453759"/>
                </a:cubicBezTo>
                <a:cubicBezTo>
                  <a:pt x="11263210" y="457321"/>
                  <a:pt x="11287590" y="448707"/>
                  <a:pt x="11317118" y="446565"/>
                </a:cubicBezTo>
                <a:cubicBezTo>
                  <a:pt x="11348294" y="456600"/>
                  <a:pt x="11365692" y="438539"/>
                  <a:pt x="11397244" y="436328"/>
                </a:cubicBezTo>
                <a:cubicBezTo>
                  <a:pt x="11430655" y="434974"/>
                  <a:pt x="11419244" y="410859"/>
                  <a:pt x="11445551" y="413161"/>
                </a:cubicBezTo>
                <a:cubicBezTo>
                  <a:pt x="11487482" y="431762"/>
                  <a:pt x="11445376" y="398242"/>
                  <a:pt x="11511323" y="406594"/>
                </a:cubicBezTo>
                <a:cubicBezTo>
                  <a:pt x="11536725" y="407483"/>
                  <a:pt x="11575643" y="413680"/>
                  <a:pt x="11597961" y="418494"/>
                </a:cubicBezTo>
                <a:cubicBezTo>
                  <a:pt x="11639085" y="409038"/>
                  <a:pt x="11615701" y="437546"/>
                  <a:pt x="11645230" y="435478"/>
                </a:cubicBezTo>
                <a:cubicBezTo>
                  <a:pt x="11669338" y="423894"/>
                  <a:pt x="11677700" y="434234"/>
                  <a:pt x="11705300" y="426891"/>
                </a:cubicBezTo>
                <a:cubicBezTo>
                  <a:pt x="11713932" y="447476"/>
                  <a:pt x="11731056" y="425554"/>
                  <a:pt x="11741537" y="431597"/>
                </a:cubicBezTo>
                <a:cubicBezTo>
                  <a:pt x="11759214" y="408416"/>
                  <a:pt x="11789606" y="440304"/>
                  <a:pt x="11807360" y="440354"/>
                </a:cubicBezTo>
                <a:cubicBezTo>
                  <a:pt x="11837349" y="436802"/>
                  <a:pt x="11863234" y="427342"/>
                  <a:pt x="11879039" y="451064"/>
                </a:cubicBezTo>
                <a:cubicBezTo>
                  <a:pt x="11900042" y="450060"/>
                  <a:pt x="11907251" y="444749"/>
                  <a:pt x="11926320" y="448453"/>
                </a:cubicBezTo>
                <a:cubicBezTo>
                  <a:pt x="11947469" y="458311"/>
                  <a:pt x="11989353" y="463338"/>
                  <a:pt x="12007572" y="469756"/>
                </a:cubicBezTo>
                <a:cubicBezTo>
                  <a:pt x="12033154" y="476583"/>
                  <a:pt x="12062750" y="486163"/>
                  <a:pt x="12079811" y="489415"/>
                </a:cubicBezTo>
                <a:cubicBezTo>
                  <a:pt x="12083484" y="497368"/>
                  <a:pt x="12087992" y="497010"/>
                  <a:pt x="12095813" y="492801"/>
                </a:cubicBezTo>
                <a:cubicBezTo>
                  <a:pt x="12119374" y="491449"/>
                  <a:pt x="12146391" y="502966"/>
                  <a:pt x="12171404" y="515934"/>
                </a:cubicBezTo>
                <a:lnTo>
                  <a:pt x="12191999" y="527050"/>
                </a:lnTo>
                <a:lnTo>
                  <a:pt x="12191999" y="6858001"/>
                </a:lnTo>
                <a:lnTo>
                  <a:pt x="0" y="6858001"/>
                </a:lnTo>
                <a:close/>
                <a:moveTo>
                  <a:pt x="8566205" y="0"/>
                </a:moveTo>
                <a:lnTo>
                  <a:pt x="12192000" y="0"/>
                </a:lnTo>
                <a:lnTo>
                  <a:pt x="12192000" y="527050"/>
                </a:lnTo>
                <a:lnTo>
                  <a:pt x="12191999" y="527050"/>
                </a:lnTo>
                <a:lnTo>
                  <a:pt x="12191999" y="1"/>
                </a:lnTo>
                <a:lnTo>
                  <a:pt x="8566207" y="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8CC15A-43C7-D646-8966-A4B86BF094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979" y="5490542"/>
            <a:ext cx="6989548" cy="752889"/>
          </a:xfrm>
        </p:spPr>
        <p:txBody>
          <a:bodyPr anchor="t">
            <a:normAutofit/>
          </a:bodyPr>
          <a:lstStyle/>
          <a:p>
            <a:pPr algn="l"/>
            <a:r>
              <a:rPr lang="en-US" sz="2400" dirty="0"/>
              <a:t>SCADA Systems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B9641E-63A0-594E-979C-2AA33216F4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978" y="5995765"/>
            <a:ext cx="5553331" cy="482599"/>
          </a:xfrm>
        </p:spPr>
        <p:txBody>
          <a:bodyPr anchor="b">
            <a:normAutofit/>
          </a:bodyPr>
          <a:lstStyle/>
          <a:p>
            <a:pPr algn="l"/>
            <a:r>
              <a:rPr lang="en-US" sz="1800" dirty="0"/>
              <a:t>What is it and why we Need it </a:t>
            </a:r>
          </a:p>
        </p:txBody>
      </p:sp>
    </p:spTree>
    <p:extLst>
      <p:ext uri="{BB962C8B-B14F-4D97-AF65-F5344CB8AC3E}">
        <p14:creationId xmlns:p14="http://schemas.microsoft.com/office/powerpoint/2010/main" val="232190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DFBEA-EF00-3BCB-6642-CC88115E7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SCADA Systems?</a:t>
            </a:r>
          </a:p>
        </p:txBody>
      </p:sp>
      <p:pic>
        <p:nvPicPr>
          <p:cNvPr id="1026" name="Picture 2" descr="SCADA systems and how they relate to IoT">
            <a:extLst>
              <a:ext uri="{FF2B5EF4-FFF2-40B4-BE49-F238E27FC236}">
                <a16:creationId xmlns:a16="http://schemas.microsoft.com/office/drawing/2014/main" id="{FEB92CDE-F370-F777-8944-9E05334A50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08" y="1825625"/>
            <a:ext cx="5694192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DBA367-74AC-5F89-73BB-8F376714BEBC}"/>
              </a:ext>
            </a:extLst>
          </p:cNvPr>
          <p:cNvSpPr txBox="1"/>
          <p:nvPr/>
        </p:nvSpPr>
        <p:spPr>
          <a:xfrm>
            <a:off x="1252153" y="6318213"/>
            <a:ext cx="3993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SCADA Systems is one </a:t>
            </a:r>
            <a:r>
              <a:rPr lang="en-US" b="1" dirty="0">
                <a:latin typeface="Abadi" panose="020B0604020104020204" pitchFamily="34" charset="0"/>
              </a:rPr>
              <a:t>Giant Monitor.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8B5B49-7FF6-D970-E804-09E88355AB6B}"/>
              </a:ext>
            </a:extLst>
          </p:cNvPr>
          <p:cNvSpPr txBox="1"/>
          <p:nvPr/>
        </p:nvSpPr>
        <p:spPr>
          <a:xfrm>
            <a:off x="6867981" y="3410981"/>
            <a:ext cx="39935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watches everything that happens in a process and sets off </a:t>
            </a:r>
            <a:r>
              <a:rPr lang="en-US" b="1" dirty="0">
                <a:latin typeface="Abadi" panose="020B0604020104020204" pitchFamily="34" charset="0"/>
              </a:rPr>
              <a:t>alarms</a:t>
            </a:r>
            <a:r>
              <a:rPr lang="en-US" dirty="0"/>
              <a:t> if something </a:t>
            </a:r>
            <a:r>
              <a:rPr lang="en-US" dirty="0">
                <a:latin typeface="+mj-lt"/>
              </a:rPr>
              <a:t>breaks</a:t>
            </a:r>
            <a:r>
              <a:rPr lang="en-US" dirty="0"/>
              <a:t>. </a:t>
            </a:r>
            <a:endParaRPr lang="en-US" b="1" dirty="0">
              <a:latin typeface="Abadi" panose="020B0604020104020204" pitchFamily="34" charset="0"/>
            </a:endParaRPr>
          </a:p>
        </p:txBody>
      </p:sp>
      <p:pic>
        <p:nvPicPr>
          <p:cNvPr id="1030" name="Picture 6" descr="616,091 Alarm Illustrations &amp; Clip Art - iStock">
            <a:extLst>
              <a:ext uri="{FF2B5EF4-FFF2-40B4-BE49-F238E27FC236}">
                <a16:creationId xmlns:a16="http://schemas.microsoft.com/office/drawing/2014/main" id="{1FAECF9E-D95C-D7B8-5228-C99D88731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185" y="4025407"/>
            <a:ext cx="2477472" cy="247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574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2E662-3D7F-24C0-DF80-FC4DE4FD4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SCADA Systems Used?</a:t>
            </a:r>
          </a:p>
        </p:txBody>
      </p:sp>
      <p:pic>
        <p:nvPicPr>
          <p:cNvPr id="2050" name="Picture 2" descr="Pin on Lego projects">
            <a:extLst>
              <a:ext uri="{FF2B5EF4-FFF2-40B4-BE49-F238E27FC236}">
                <a16:creationId xmlns:a16="http://schemas.microsoft.com/office/drawing/2014/main" id="{1579745B-062B-5C0B-916B-C7CD560873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38" y="1825625"/>
            <a:ext cx="3329289" cy="359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0B63BE4-0A03-EB09-C04F-775D6E71F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106" y="1825625"/>
            <a:ext cx="3312367" cy="359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top Light Clip Art 19 Stoplight Png Freeuse Cute Huge - Cartoon Cute Clipart  Traffic Light, Transparent Png , Transparent Png Image - PNGitem">
            <a:extLst>
              <a:ext uri="{FF2B5EF4-FFF2-40B4-BE49-F238E27FC236}">
                <a16:creationId xmlns:a16="http://schemas.microsoft.com/office/drawing/2014/main" id="{221314EF-83DE-89A3-7497-4FD4D32B1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452" y="1825625"/>
            <a:ext cx="2881031" cy="359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BFF757-6C21-5A63-463F-1E1317EC2160}"/>
              </a:ext>
            </a:extLst>
          </p:cNvPr>
          <p:cNvSpPr txBox="1"/>
          <p:nvPr/>
        </p:nvSpPr>
        <p:spPr>
          <a:xfrm>
            <a:off x="1409045" y="5739490"/>
            <a:ext cx="1110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Airports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4555D6-90D4-F164-1023-882C6A391913}"/>
              </a:ext>
            </a:extLst>
          </p:cNvPr>
          <p:cNvSpPr txBox="1"/>
          <p:nvPr/>
        </p:nvSpPr>
        <p:spPr>
          <a:xfrm>
            <a:off x="5309117" y="5739490"/>
            <a:ext cx="1110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Factories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CE0EB7-5202-926C-FE0D-B9069CDC95B9}"/>
              </a:ext>
            </a:extLst>
          </p:cNvPr>
          <p:cNvSpPr txBox="1"/>
          <p:nvPr/>
        </p:nvSpPr>
        <p:spPr>
          <a:xfrm>
            <a:off x="8865795" y="5739490"/>
            <a:ext cx="1285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Stop Lights </a:t>
            </a:r>
          </a:p>
        </p:txBody>
      </p:sp>
    </p:spTree>
    <p:extLst>
      <p:ext uri="{BB962C8B-B14F-4D97-AF65-F5344CB8AC3E}">
        <p14:creationId xmlns:p14="http://schemas.microsoft.com/office/powerpoint/2010/main" val="1406350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Freeform: Shape 3082">
            <a:extLst>
              <a:ext uri="{FF2B5EF4-FFF2-40B4-BE49-F238E27FC236}">
                <a16:creationId xmlns:a16="http://schemas.microsoft.com/office/drawing/2014/main" id="{BAB0BC72-1C3A-421F-AB0A-D480DA93F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28763" cy="6858000"/>
          </a:xfrm>
          <a:custGeom>
            <a:avLst/>
            <a:gdLst>
              <a:gd name="connsiteX0" fmla="*/ 0 w 7228763"/>
              <a:gd name="connsiteY0" fmla="*/ 0 h 6858000"/>
              <a:gd name="connsiteX1" fmla="*/ 501961 w 7228763"/>
              <a:gd name="connsiteY1" fmla="*/ 0 h 6858000"/>
              <a:gd name="connsiteX2" fmla="*/ 723901 w 7228763"/>
              <a:gd name="connsiteY2" fmla="*/ 0 h 6858000"/>
              <a:gd name="connsiteX3" fmla="*/ 7228583 w 7228763"/>
              <a:gd name="connsiteY3" fmla="*/ 0 h 6858000"/>
              <a:gd name="connsiteX4" fmla="*/ 7228763 w 7228763"/>
              <a:gd name="connsiteY4" fmla="*/ 1 h 6858000"/>
              <a:gd name="connsiteX5" fmla="*/ 7221350 w 7228763"/>
              <a:gd name="connsiteY5" fmla="*/ 30700 h 6858000"/>
              <a:gd name="connsiteX6" fmla="*/ 7199900 w 7228763"/>
              <a:gd name="connsiteY6" fmla="*/ 310025 h 6858000"/>
              <a:gd name="connsiteX7" fmla="*/ 7214938 w 7228763"/>
              <a:gd name="connsiteY7" fmla="*/ 443960 h 6858000"/>
              <a:gd name="connsiteX8" fmla="*/ 7174238 w 7228763"/>
              <a:gd name="connsiteY8" fmla="*/ 642659 h 6858000"/>
              <a:gd name="connsiteX9" fmla="*/ 7166213 w 7228763"/>
              <a:gd name="connsiteY9" fmla="*/ 673307 h 6858000"/>
              <a:gd name="connsiteX10" fmla="*/ 7128963 w 7228763"/>
              <a:gd name="connsiteY10" fmla="*/ 839641 h 6858000"/>
              <a:gd name="connsiteX11" fmla="*/ 7066183 w 7228763"/>
              <a:gd name="connsiteY11" fmla="*/ 958357 h 6858000"/>
              <a:gd name="connsiteX12" fmla="*/ 7070620 w 7228763"/>
              <a:gd name="connsiteY12" fmla="*/ 963398 h 6858000"/>
              <a:gd name="connsiteX13" fmla="*/ 7022851 w 7228763"/>
              <a:gd name="connsiteY13" fmla="*/ 1117169 h 6858000"/>
              <a:gd name="connsiteX14" fmla="*/ 7019920 w 7228763"/>
              <a:gd name="connsiteY14" fmla="*/ 1144352 h 6858000"/>
              <a:gd name="connsiteX15" fmla="*/ 7021476 w 7228763"/>
              <a:gd name="connsiteY15" fmla="*/ 1164484 h 6858000"/>
              <a:gd name="connsiteX16" fmla="*/ 7005576 w 7228763"/>
              <a:gd name="connsiteY16" fmla="*/ 1213829 h 6858000"/>
              <a:gd name="connsiteX17" fmla="*/ 6970919 w 7228763"/>
              <a:gd name="connsiteY17" fmla="*/ 1294823 h 6858000"/>
              <a:gd name="connsiteX18" fmla="*/ 6965413 w 7228763"/>
              <a:gd name="connsiteY18" fmla="*/ 1312193 h 6858000"/>
              <a:gd name="connsiteX19" fmla="*/ 6968106 w 7228763"/>
              <a:gd name="connsiteY19" fmla="*/ 1327626 h 6858000"/>
              <a:gd name="connsiteX20" fmla="*/ 6975202 w 7228763"/>
              <a:gd name="connsiteY20" fmla="*/ 1331644 h 6858000"/>
              <a:gd name="connsiteX21" fmla="*/ 6973366 w 7228763"/>
              <a:gd name="connsiteY21" fmla="*/ 1341276 h 6858000"/>
              <a:gd name="connsiteX22" fmla="*/ 6974428 w 7228763"/>
              <a:gd name="connsiteY22" fmla="*/ 1343945 h 6858000"/>
              <a:gd name="connsiteX23" fmla="*/ 6978971 w 7228763"/>
              <a:gd name="connsiteY23" fmla="*/ 1359134 h 6858000"/>
              <a:gd name="connsiteX24" fmla="*/ 6946335 w 7228763"/>
              <a:gd name="connsiteY24" fmla="*/ 1427803 h 6858000"/>
              <a:gd name="connsiteX25" fmla="*/ 6907208 w 7228763"/>
              <a:gd name="connsiteY25" fmla="*/ 1540278 h 6858000"/>
              <a:gd name="connsiteX26" fmla="*/ 6901698 w 7228763"/>
              <a:gd name="connsiteY26" fmla="*/ 1547262 h 6858000"/>
              <a:gd name="connsiteX27" fmla="*/ 6902877 w 7228763"/>
              <a:gd name="connsiteY27" fmla="*/ 1577056 h 6858000"/>
              <a:gd name="connsiteX28" fmla="*/ 6904067 w 7228763"/>
              <a:gd name="connsiteY28" fmla="*/ 1595898 h 6858000"/>
              <a:gd name="connsiteX29" fmla="*/ 6891817 w 7228763"/>
              <a:gd name="connsiteY29" fmla="*/ 1703726 h 6858000"/>
              <a:gd name="connsiteX30" fmla="*/ 6898520 w 7228763"/>
              <a:gd name="connsiteY30" fmla="*/ 1809535 h 6858000"/>
              <a:gd name="connsiteX31" fmla="*/ 6897783 w 7228763"/>
              <a:gd name="connsiteY31" fmla="*/ 2018310 h 6858000"/>
              <a:gd name="connsiteX32" fmla="*/ 6887647 w 7228763"/>
              <a:gd name="connsiteY32" fmla="*/ 2071355 h 6858000"/>
              <a:gd name="connsiteX33" fmla="*/ 6888952 w 7228763"/>
              <a:gd name="connsiteY33" fmla="*/ 2141166 h 6858000"/>
              <a:gd name="connsiteX34" fmla="*/ 6887101 w 7228763"/>
              <a:gd name="connsiteY34" fmla="*/ 2154548 h 6858000"/>
              <a:gd name="connsiteX35" fmla="*/ 6880519 w 7228763"/>
              <a:gd name="connsiteY35" fmla="*/ 2158153 h 6858000"/>
              <a:gd name="connsiteX36" fmla="*/ 6873389 w 7228763"/>
              <a:gd name="connsiteY36" fmla="*/ 2178174 h 6858000"/>
              <a:gd name="connsiteX37" fmla="*/ 6871679 w 7228763"/>
              <a:gd name="connsiteY37" fmla="*/ 2202858 h 6858000"/>
              <a:gd name="connsiteX38" fmla="*/ 6870321 w 7228763"/>
              <a:gd name="connsiteY38" fmla="*/ 2320214 h 6858000"/>
              <a:gd name="connsiteX39" fmla="*/ 6857787 w 7228763"/>
              <a:gd name="connsiteY39" fmla="*/ 2417011 h 6858000"/>
              <a:gd name="connsiteX40" fmla="*/ 6850905 w 7228763"/>
              <a:gd name="connsiteY40" fmla="*/ 2454207 h 6858000"/>
              <a:gd name="connsiteX41" fmla="*/ 6848900 w 7228763"/>
              <a:gd name="connsiteY41" fmla="*/ 2487203 h 6858000"/>
              <a:gd name="connsiteX42" fmla="*/ 6837487 w 7228763"/>
              <a:gd name="connsiteY42" fmla="*/ 2512282 h 6858000"/>
              <a:gd name="connsiteX43" fmla="*/ 6838494 w 7228763"/>
              <a:gd name="connsiteY43" fmla="*/ 2514318 h 6858000"/>
              <a:gd name="connsiteX44" fmla="*/ 6863982 w 7228763"/>
              <a:gd name="connsiteY44" fmla="*/ 2574334 h 6858000"/>
              <a:gd name="connsiteX45" fmla="*/ 6862893 w 7228763"/>
              <a:gd name="connsiteY45" fmla="*/ 2579877 h 6858000"/>
              <a:gd name="connsiteX46" fmla="*/ 6863047 w 7228763"/>
              <a:gd name="connsiteY46" fmla="*/ 2608928 h 6858000"/>
              <a:gd name="connsiteX47" fmla="*/ 6862462 w 7228763"/>
              <a:gd name="connsiteY47" fmla="*/ 2613111 h 6858000"/>
              <a:gd name="connsiteX48" fmla="*/ 6854084 w 7228763"/>
              <a:gd name="connsiteY48" fmla="*/ 2621996 h 6858000"/>
              <a:gd name="connsiteX49" fmla="*/ 6856559 w 7228763"/>
              <a:gd name="connsiteY49" fmla="*/ 2634265 h 6858000"/>
              <a:gd name="connsiteX50" fmla="*/ 6847985 w 7228763"/>
              <a:gd name="connsiteY50" fmla="*/ 2647237 h 6858000"/>
              <a:gd name="connsiteX51" fmla="*/ 6854115 w 7228763"/>
              <a:gd name="connsiteY51" fmla="*/ 2650786 h 6858000"/>
              <a:gd name="connsiteX52" fmla="*/ 6859942 w 7228763"/>
              <a:gd name="connsiteY52" fmla="*/ 2661993 h 6858000"/>
              <a:gd name="connsiteX53" fmla="*/ 6851884 w 7228763"/>
              <a:gd name="connsiteY53" fmla="*/ 2670949 h 6858000"/>
              <a:gd name="connsiteX54" fmla="*/ 6846115 w 7228763"/>
              <a:gd name="connsiteY54" fmla="*/ 2690255 h 6858000"/>
              <a:gd name="connsiteX55" fmla="*/ 6846964 w 7228763"/>
              <a:gd name="connsiteY55" fmla="*/ 2695683 h 6858000"/>
              <a:gd name="connsiteX56" fmla="*/ 6836011 w 7228763"/>
              <a:gd name="connsiteY56" fmla="*/ 2713964 h 6858000"/>
              <a:gd name="connsiteX57" fmla="*/ 6830478 w 7228763"/>
              <a:gd name="connsiteY57" fmla="*/ 2730175 h 6858000"/>
              <a:gd name="connsiteX58" fmla="*/ 6841091 w 7228763"/>
              <a:gd name="connsiteY58" fmla="*/ 2763497 h 6858000"/>
              <a:gd name="connsiteX59" fmla="*/ 6803520 w 7228763"/>
              <a:gd name="connsiteY59" fmla="*/ 3051539 h 6858000"/>
              <a:gd name="connsiteX60" fmla="*/ 6733280 w 7228763"/>
              <a:gd name="connsiteY60" fmla="*/ 3335396 h 6858000"/>
              <a:gd name="connsiteX61" fmla="*/ 6735884 w 7228763"/>
              <a:gd name="connsiteY61" fmla="*/ 3456509 h 6858000"/>
              <a:gd name="connsiteX62" fmla="*/ 6715764 w 7228763"/>
              <a:gd name="connsiteY62" fmla="*/ 3531827 h 6858000"/>
              <a:gd name="connsiteX63" fmla="*/ 6730329 w 7228763"/>
              <a:gd name="connsiteY63" fmla="*/ 3570877 h 6858000"/>
              <a:gd name="connsiteX64" fmla="*/ 6727426 w 7228763"/>
              <a:gd name="connsiteY64" fmla="*/ 3583849 h 6858000"/>
              <a:gd name="connsiteX65" fmla="*/ 6718706 w 7228763"/>
              <a:gd name="connsiteY65" fmla="*/ 3592763 h 6858000"/>
              <a:gd name="connsiteX66" fmla="*/ 6693350 w 7228763"/>
              <a:gd name="connsiteY66" fmla="*/ 3653485 h 6858000"/>
              <a:gd name="connsiteX67" fmla="*/ 6685983 w 7228763"/>
              <a:gd name="connsiteY67" fmla="*/ 3670528 h 6858000"/>
              <a:gd name="connsiteX68" fmla="*/ 6687033 w 7228763"/>
              <a:gd name="connsiteY68" fmla="*/ 3685990 h 6858000"/>
              <a:gd name="connsiteX69" fmla="*/ 6693711 w 7228763"/>
              <a:gd name="connsiteY69" fmla="*/ 3690283 h 6858000"/>
              <a:gd name="connsiteX70" fmla="*/ 6690843 w 7228763"/>
              <a:gd name="connsiteY70" fmla="*/ 3699787 h 6858000"/>
              <a:gd name="connsiteX71" fmla="*/ 6691624 w 7228763"/>
              <a:gd name="connsiteY71" fmla="*/ 3702486 h 6858000"/>
              <a:gd name="connsiteX72" fmla="*/ 6694549 w 7228763"/>
              <a:gd name="connsiteY72" fmla="*/ 3717784 h 6858000"/>
              <a:gd name="connsiteX73" fmla="*/ 6662489 w 7228763"/>
              <a:gd name="connsiteY73" fmla="*/ 3746229 h 6858000"/>
              <a:gd name="connsiteX74" fmla="*/ 6575429 w 7228763"/>
              <a:gd name="connsiteY74" fmla="*/ 3924910 h 6858000"/>
              <a:gd name="connsiteX75" fmla="*/ 6538994 w 7228763"/>
              <a:gd name="connsiteY75" fmla="*/ 3989353 h 6858000"/>
              <a:gd name="connsiteX76" fmla="*/ 6535698 w 7228763"/>
              <a:gd name="connsiteY76" fmla="*/ 4033899 h 6858000"/>
              <a:gd name="connsiteX77" fmla="*/ 6527053 w 7228763"/>
              <a:gd name="connsiteY77" fmla="*/ 4142250 h 6858000"/>
              <a:gd name="connsiteX78" fmla="*/ 6501843 w 7228763"/>
              <a:gd name="connsiteY78" fmla="*/ 4329442 h 6858000"/>
              <a:gd name="connsiteX79" fmla="*/ 6489841 w 7228763"/>
              <a:gd name="connsiteY79" fmla="*/ 4456184 h 6858000"/>
              <a:gd name="connsiteX80" fmla="*/ 6482918 w 7228763"/>
              <a:gd name="connsiteY80" fmla="*/ 4468478 h 6858000"/>
              <a:gd name="connsiteX81" fmla="*/ 6484019 w 7228763"/>
              <a:gd name="connsiteY81" fmla="*/ 4469862 h 6858000"/>
              <a:gd name="connsiteX82" fmla="*/ 6481759 w 7228763"/>
              <a:gd name="connsiteY82" fmla="*/ 4483797 h 6858000"/>
              <a:gd name="connsiteX83" fmla="*/ 6477370 w 7228763"/>
              <a:gd name="connsiteY83" fmla="*/ 4487091 h 6858000"/>
              <a:gd name="connsiteX84" fmla="*/ 6474598 w 7228763"/>
              <a:gd name="connsiteY84" fmla="*/ 4496728 h 6858000"/>
              <a:gd name="connsiteX85" fmla="*/ 6465848 w 7228763"/>
              <a:gd name="connsiteY85" fmla="*/ 4515918 h 6858000"/>
              <a:gd name="connsiteX86" fmla="*/ 6467296 w 7228763"/>
              <a:gd name="connsiteY86" fmla="*/ 4519316 h 6858000"/>
              <a:gd name="connsiteX87" fmla="*/ 6458903 w 7228763"/>
              <a:gd name="connsiteY87" fmla="*/ 4547957 h 6858000"/>
              <a:gd name="connsiteX88" fmla="*/ 6460248 w 7228763"/>
              <a:gd name="connsiteY88" fmla="*/ 4548262 h 6858000"/>
              <a:gd name="connsiteX89" fmla="*/ 6464276 w 7228763"/>
              <a:gd name="connsiteY89" fmla="*/ 4555939 h 6858000"/>
              <a:gd name="connsiteX90" fmla="*/ 6468635 w 7228763"/>
              <a:gd name="connsiteY90" fmla="*/ 4570815 h 6858000"/>
              <a:gd name="connsiteX91" fmla="*/ 6488206 w 7228763"/>
              <a:gd name="connsiteY91" fmla="*/ 4633846 h 6858000"/>
              <a:gd name="connsiteX92" fmla="*/ 6487272 w 7228763"/>
              <a:gd name="connsiteY92" fmla="*/ 4639816 h 6858000"/>
              <a:gd name="connsiteX93" fmla="*/ 6487581 w 7228763"/>
              <a:gd name="connsiteY93" fmla="*/ 4639923 h 6858000"/>
              <a:gd name="connsiteX94" fmla="*/ 6487249 w 7228763"/>
              <a:gd name="connsiteY94" fmla="*/ 4646192 h 6858000"/>
              <a:gd name="connsiteX95" fmla="*/ 6485570 w 7228763"/>
              <a:gd name="connsiteY95" fmla="*/ 4650706 h 6858000"/>
              <a:gd name="connsiteX96" fmla="*/ 6483759 w 7228763"/>
              <a:gd name="connsiteY96" fmla="*/ 4662290 h 6858000"/>
              <a:gd name="connsiteX97" fmla="*/ 6485315 w 7228763"/>
              <a:gd name="connsiteY97" fmla="*/ 4666180 h 6858000"/>
              <a:gd name="connsiteX98" fmla="*/ 6489077 w 7228763"/>
              <a:gd name="connsiteY98" fmla="*/ 4667585 h 6858000"/>
              <a:gd name="connsiteX99" fmla="*/ 6488467 w 7228763"/>
              <a:gd name="connsiteY99" fmla="*/ 4668660 h 6858000"/>
              <a:gd name="connsiteX100" fmla="*/ 6496179 w 7228763"/>
              <a:gd name="connsiteY100" fmla="*/ 4689807 h 6858000"/>
              <a:gd name="connsiteX101" fmla="*/ 6500957 w 7228763"/>
              <a:gd name="connsiteY101" fmla="*/ 4737890 h 6858000"/>
              <a:gd name="connsiteX102" fmla="*/ 6498641 w 7228763"/>
              <a:gd name="connsiteY102" fmla="*/ 4765657 h 6858000"/>
              <a:gd name="connsiteX103" fmla="*/ 6497829 w 7228763"/>
              <a:gd name="connsiteY103" fmla="*/ 4841463 h 6858000"/>
              <a:gd name="connsiteX104" fmla="*/ 6521578 w 7228763"/>
              <a:gd name="connsiteY104" fmla="*/ 4969863 h 6858000"/>
              <a:gd name="connsiteX105" fmla="*/ 6518695 w 7228763"/>
              <a:gd name="connsiteY105" fmla="*/ 4974028 h 6858000"/>
              <a:gd name="connsiteX106" fmla="*/ 6516513 w 7228763"/>
              <a:gd name="connsiteY106" fmla="*/ 4980318 h 6858000"/>
              <a:gd name="connsiteX107" fmla="*/ 6516763 w 7228763"/>
              <a:gd name="connsiteY107" fmla="*/ 4980501 h 6858000"/>
              <a:gd name="connsiteX108" fmla="*/ 6514121 w 7228763"/>
              <a:gd name="connsiteY108" fmla="*/ 4986338 h 6858000"/>
              <a:gd name="connsiteX109" fmla="*/ 6511173 w 7228763"/>
              <a:gd name="connsiteY109" fmla="*/ 4991296 h 6858000"/>
              <a:gd name="connsiteX110" fmla="*/ 6546537 w 7228763"/>
              <a:gd name="connsiteY110" fmla="*/ 5076895 h 6858000"/>
              <a:gd name="connsiteX111" fmla="*/ 6544581 w 7228763"/>
              <a:gd name="connsiteY111" fmla="*/ 5081568 h 6858000"/>
              <a:gd name="connsiteX112" fmla="*/ 6543750 w 7228763"/>
              <a:gd name="connsiteY112" fmla="*/ 5088173 h 6858000"/>
              <a:gd name="connsiteX113" fmla="*/ 6544034 w 7228763"/>
              <a:gd name="connsiteY113" fmla="*/ 5088300 h 6858000"/>
              <a:gd name="connsiteX114" fmla="*/ 6542660 w 7228763"/>
              <a:gd name="connsiteY114" fmla="*/ 5094558 h 6858000"/>
              <a:gd name="connsiteX115" fmla="*/ 6532096 w 7228763"/>
              <a:gd name="connsiteY115" fmla="*/ 5125620 h 6858000"/>
              <a:gd name="connsiteX116" fmla="*/ 6533049 w 7228763"/>
              <a:gd name="connsiteY116" fmla="*/ 5268004 h 6858000"/>
              <a:gd name="connsiteX117" fmla="*/ 6533970 w 7228763"/>
              <a:gd name="connsiteY117" fmla="*/ 5269530 h 6858000"/>
              <a:gd name="connsiteX118" fmla="*/ 6502603 w 7228763"/>
              <a:gd name="connsiteY118" fmla="*/ 5390941 h 6858000"/>
              <a:gd name="connsiteX119" fmla="*/ 6477660 w 7228763"/>
              <a:gd name="connsiteY119" fmla="*/ 5539927 h 6858000"/>
              <a:gd name="connsiteX120" fmla="*/ 6456458 w 7228763"/>
              <a:gd name="connsiteY120" fmla="*/ 5791594 h 6858000"/>
              <a:gd name="connsiteX121" fmla="*/ 6434556 w 7228763"/>
              <a:gd name="connsiteY121" fmla="*/ 5855206 h 6858000"/>
              <a:gd name="connsiteX122" fmla="*/ 6418454 w 7228763"/>
              <a:gd name="connsiteY122" fmla="*/ 5873582 h 6858000"/>
              <a:gd name="connsiteX123" fmla="*/ 6419875 w 7228763"/>
              <a:gd name="connsiteY123" fmla="*/ 5876037 h 6858000"/>
              <a:gd name="connsiteX124" fmla="*/ 6419775 w 7228763"/>
              <a:gd name="connsiteY124" fmla="*/ 5886534 h 6858000"/>
              <a:gd name="connsiteX125" fmla="*/ 6426971 w 7228763"/>
              <a:gd name="connsiteY125" fmla="*/ 5888644 h 6858000"/>
              <a:gd name="connsiteX126" fmla="*/ 6431999 w 7228763"/>
              <a:gd name="connsiteY126" fmla="*/ 5903832 h 6858000"/>
              <a:gd name="connsiteX127" fmla="*/ 6429798 w 7228763"/>
              <a:gd name="connsiteY127" fmla="*/ 5923391 h 6858000"/>
              <a:gd name="connsiteX128" fmla="*/ 6434072 w 7228763"/>
              <a:gd name="connsiteY128" fmla="*/ 6013205 h 6858000"/>
              <a:gd name="connsiteX129" fmla="*/ 6439333 w 7228763"/>
              <a:gd name="connsiteY129" fmla="*/ 6074018 h 6858000"/>
              <a:gd name="connsiteX130" fmla="*/ 6463083 w 7228763"/>
              <a:gd name="connsiteY130" fmla="*/ 6130837 h 6858000"/>
              <a:gd name="connsiteX131" fmla="*/ 6457360 w 7228763"/>
              <a:gd name="connsiteY131" fmla="*/ 6152982 h 6858000"/>
              <a:gd name="connsiteX132" fmla="*/ 6495529 w 7228763"/>
              <a:gd name="connsiteY132" fmla="*/ 6221100 h 6858000"/>
              <a:gd name="connsiteX133" fmla="*/ 6514948 w 7228763"/>
              <a:gd name="connsiteY133" fmla="*/ 6287550 h 6858000"/>
              <a:gd name="connsiteX134" fmla="*/ 6545124 w 7228763"/>
              <a:gd name="connsiteY134" fmla="*/ 6401595 h 6858000"/>
              <a:gd name="connsiteX135" fmla="*/ 6525833 w 7228763"/>
              <a:gd name="connsiteY135" fmla="*/ 6487110 h 6858000"/>
              <a:gd name="connsiteX136" fmla="*/ 6554825 w 7228763"/>
              <a:gd name="connsiteY136" fmla="*/ 6588589 h 6858000"/>
              <a:gd name="connsiteX137" fmla="*/ 6601569 w 7228763"/>
              <a:gd name="connsiteY137" fmla="*/ 6769963 h 6858000"/>
              <a:gd name="connsiteX138" fmla="*/ 6620945 w 7228763"/>
              <a:gd name="connsiteY138" fmla="*/ 6835814 h 6858000"/>
              <a:gd name="connsiteX139" fmla="*/ 6625906 w 7228763"/>
              <a:gd name="connsiteY139" fmla="*/ 6858000 h 6858000"/>
              <a:gd name="connsiteX140" fmla="*/ 723901 w 7228763"/>
              <a:gd name="connsiteY140" fmla="*/ 6858000 h 6858000"/>
              <a:gd name="connsiteX141" fmla="*/ 501961 w 7228763"/>
              <a:gd name="connsiteY141" fmla="*/ 6858000 h 6858000"/>
              <a:gd name="connsiteX142" fmla="*/ 0 w 7228763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7228763" h="6858000">
                <a:moveTo>
                  <a:pt x="0" y="0"/>
                </a:moveTo>
                <a:lnTo>
                  <a:pt x="501961" y="0"/>
                </a:lnTo>
                <a:lnTo>
                  <a:pt x="723901" y="0"/>
                </a:lnTo>
                <a:lnTo>
                  <a:pt x="7228583" y="0"/>
                </a:lnTo>
                <a:lnTo>
                  <a:pt x="7228763" y="1"/>
                </a:lnTo>
                <a:lnTo>
                  <a:pt x="7221350" y="30700"/>
                </a:lnTo>
                <a:cubicBezTo>
                  <a:pt x="7216059" y="84364"/>
                  <a:pt x="7200969" y="241149"/>
                  <a:pt x="7199900" y="310025"/>
                </a:cubicBezTo>
                <a:cubicBezTo>
                  <a:pt x="7203643" y="367544"/>
                  <a:pt x="7214102" y="408251"/>
                  <a:pt x="7214938" y="443960"/>
                </a:cubicBezTo>
                <a:cubicBezTo>
                  <a:pt x="7210660" y="499397"/>
                  <a:pt x="7182360" y="604434"/>
                  <a:pt x="7174238" y="642659"/>
                </a:cubicBezTo>
                <a:cubicBezTo>
                  <a:pt x="7182965" y="657287"/>
                  <a:pt x="7155519" y="658191"/>
                  <a:pt x="7166213" y="673307"/>
                </a:cubicBezTo>
                <a:cubicBezTo>
                  <a:pt x="7166618" y="693769"/>
                  <a:pt x="7143764" y="797295"/>
                  <a:pt x="7128963" y="839641"/>
                </a:cubicBezTo>
                <a:cubicBezTo>
                  <a:pt x="7112293" y="887148"/>
                  <a:pt x="7075906" y="937731"/>
                  <a:pt x="7066183" y="958357"/>
                </a:cubicBezTo>
                <a:cubicBezTo>
                  <a:pt x="7056459" y="978983"/>
                  <a:pt x="7077843" y="936930"/>
                  <a:pt x="7070620" y="963398"/>
                </a:cubicBezTo>
                <a:cubicBezTo>
                  <a:pt x="7063399" y="989867"/>
                  <a:pt x="7031301" y="1087010"/>
                  <a:pt x="7022851" y="1117169"/>
                </a:cubicBezTo>
                <a:cubicBezTo>
                  <a:pt x="7039554" y="1118586"/>
                  <a:pt x="7009272" y="1135372"/>
                  <a:pt x="7019920" y="1144352"/>
                </a:cubicBezTo>
                <a:cubicBezTo>
                  <a:pt x="7029274" y="1150681"/>
                  <a:pt x="7022270" y="1157251"/>
                  <a:pt x="7021476" y="1164484"/>
                </a:cubicBezTo>
                <a:cubicBezTo>
                  <a:pt x="7028800" y="1173524"/>
                  <a:pt x="7015215" y="1205209"/>
                  <a:pt x="7005576" y="1213829"/>
                </a:cubicBezTo>
                <a:cubicBezTo>
                  <a:pt x="6972150" y="1235037"/>
                  <a:pt x="6996546" y="1277327"/>
                  <a:pt x="6970919" y="1294823"/>
                </a:cubicBezTo>
                <a:cubicBezTo>
                  <a:pt x="6967139" y="1300845"/>
                  <a:pt x="6965581" y="1306615"/>
                  <a:pt x="6965413" y="1312193"/>
                </a:cubicBezTo>
                <a:lnTo>
                  <a:pt x="6968106" y="1327626"/>
                </a:lnTo>
                <a:lnTo>
                  <a:pt x="6975202" y="1331644"/>
                </a:lnTo>
                <a:lnTo>
                  <a:pt x="6973366" y="1341276"/>
                </a:lnTo>
                <a:cubicBezTo>
                  <a:pt x="6973720" y="1342166"/>
                  <a:pt x="6974074" y="1343055"/>
                  <a:pt x="6974428" y="1343945"/>
                </a:cubicBezTo>
                <a:cubicBezTo>
                  <a:pt x="6976493" y="1349040"/>
                  <a:pt x="6978286" y="1354080"/>
                  <a:pt x="6978971" y="1359134"/>
                </a:cubicBezTo>
                <a:cubicBezTo>
                  <a:pt x="6974288" y="1373109"/>
                  <a:pt x="6958295" y="1397612"/>
                  <a:pt x="6946335" y="1427803"/>
                </a:cubicBezTo>
                <a:cubicBezTo>
                  <a:pt x="6924178" y="1460349"/>
                  <a:pt x="6924483" y="1505076"/>
                  <a:pt x="6907208" y="1540278"/>
                </a:cubicBezTo>
                <a:lnTo>
                  <a:pt x="6901698" y="1547262"/>
                </a:lnTo>
                <a:lnTo>
                  <a:pt x="6902877" y="1577056"/>
                </a:lnTo>
                <a:cubicBezTo>
                  <a:pt x="6907187" y="1582205"/>
                  <a:pt x="6908314" y="1589568"/>
                  <a:pt x="6904067" y="1595898"/>
                </a:cubicBezTo>
                <a:lnTo>
                  <a:pt x="6891817" y="1703726"/>
                </a:lnTo>
                <a:cubicBezTo>
                  <a:pt x="6890892" y="1739332"/>
                  <a:pt x="6882506" y="1754453"/>
                  <a:pt x="6898520" y="1809535"/>
                </a:cubicBezTo>
                <a:cubicBezTo>
                  <a:pt x="6919736" y="1868036"/>
                  <a:pt x="6890400" y="1952670"/>
                  <a:pt x="6897783" y="2018310"/>
                </a:cubicBezTo>
                <a:cubicBezTo>
                  <a:pt x="6868750" y="2053162"/>
                  <a:pt x="6894827" y="2034561"/>
                  <a:pt x="6887647" y="2071355"/>
                </a:cubicBezTo>
                <a:lnTo>
                  <a:pt x="6888952" y="2141166"/>
                </a:lnTo>
                <a:lnTo>
                  <a:pt x="6887101" y="2154548"/>
                </a:lnTo>
                <a:lnTo>
                  <a:pt x="6880519" y="2158153"/>
                </a:lnTo>
                <a:lnTo>
                  <a:pt x="6873389" y="2178174"/>
                </a:lnTo>
                <a:cubicBezTo>
                  <a:pt x="6871658" y="2185696"/>
                  <a:pt x="6870890" y="2193828"/>
                  <a:pt x="6871679" y="2202858"/>
                </a:cubicBezTo>
                <a:cubicBezTo>
                  <a:pt x="6884787" y="2232772"/>
                  <a:pt x="6852680" y="2283357"/>
                  <a:pt x="6870321" y="2320214"/>
                </a:cubicBezTo>
                <a:cubicBezTo>
                  <a:pt x="6868006" y="2355906"/>
                  <a:pt x="6861023" y="2394678"/>
                  <a:pt x="6857787" y="2417011"/>
                </a:cubicBezTo>
                <a:cubicBezTo>
                  <a:pt x="6846931" y="2426377"/>
                  <a:pt x="6863720" y="2456509"/>
                  <a:pt x="6850905" y="2454207"/>
                </a:cubicBezTo>
                <a:cubicBezTo>
                  <a:pt x="6856659" y="2464947"/>
                  <a:pt x="6853850" y="2476105"/>
                  <a:pt x="6848900" y="2487203"/>
                </a:cubicBezTo>
                <a:lnTo>
                  <a:pt x="6837487" y="2512282"/>
                </a:lnTo>
                <a:cubicBezTo>
                  <a:pt x="6837823" y="2512961"/>
                  <a:pt x="6838158" y="2513640"/>
                  <a:pt x="6838494" y="2514318"/>
                </a:cubicBezTo>
                <a:cubicBezTo>
                  <a:pt x="6846991" y="2534324"/>
                  <a:pt x="6855486" y="2554328"/>
                  <a:pt x="6863982" y="2574334"/>
                </a:cubicBezTo>
                <a:lnTo>
                  <a:pt x="6862893" y="2579877"/>
                </a:lnTo>
                <a:cubicBezTo>
                  <a:pt x="6862738" y="2585644"/>
                  <a:pt x="6863120" y="2603388"/>
                  <a:pt x="6863047" y="2608928"/>
                </a:cubicBezTo>
                <a:lnTo>
                  <a:pt x="6862462" y="2613111"/>
                </a:lnTo>
                <a:lnTo>
                  <a:pt x="6854084" y="2621996"/>
                </a:lnTo>
                <a:lnTo>
                  <a:pt x="6856559" y="2634265"/>
                </a:lnTo>
                <a:lnTo>
                  <a:pt x="6847985" y="2647237"/>
                </a:lnTo>
                <a:cubicBezTo>
                  <a:pt x="6850226" y="2648158"/>
                  <a:pt x="6852294" y="2649356"/>
                  <a:pt x="6854115" y="2650786"/>
                </a:cubicBezTo>
                <a:lnTo>
                  <a:pt x="6859942" y="2661993"/>
                </a:lnTo>
                <a:lnTo>
                  <a:pt x="6851884" y="2670949"/>
                </a:lnTo>
                <a:cubicBezTo>
                  <a:pt x="6864376" y="2672007"/>
                  <a:pt x="6849871" y="2681695"/>
                  <a:pt x="6846115" y="2690255"/>
                </a:cubicBezTo>
                <a:lnTo>
                  <a:pt x="6846964" y="2695683"/>
                </a:lnTo>
                <a:lnTo>
                  <a:pt x="6836011" y="2713964"/>
                </a:lnTo>
                <a:lnTo>
                  <a:pt x="6830478" y="2730175"/>
                </a:lnTo>
                <a:lnTo>
                  <a:pt x="6841091" y="2763497"/>
                </a:lnTo>
                <a:lnTo>
                  <a:pt x="6803520" y="3051539"/>
                </a:lnTo>
                <a:cubicBezTo>
                  <a:pt x="6790420" y="3165645"/>
                  <a:pt x="6749912" y="3216611"/>
                  <a:pt x="6733280" y="3335396"/>
                </a:cubicBezTo>
                <a:lnTo>
                  <a:pt x="6735884" y="3456509"/>
                </a:lnTo>
                <a:lnTo>
                  <a:pt x="6715764" y="3531827"/>
                </a:lnTo>
                <a:lnTo>
                  <a:pt x="6730329" y="3570877"/>
                </a:lnTo>
                <a:lnTo>
                  <a:pt x="6727426" y="3583849"/>
                </a:lnTo>
                <a:lnTo>
                  <a:pt x="6718706" y="3592763"/>
                </a:lnTo>
                <a:cubicBezTo>
                  <a:pt x="6707946" y="3613948"/>
                  <a:pt x="6713985" y="3641245"/>
                  <a:pt x="6693350" y="3653485"/>
                </a:cubicBezTo>
                <a:cubicBezTo>
                  <a:pt x="6688922" y="3659316"/>
                  <a:pt x="6686748" y="3664985"/>
                  <a:pt x="6685983" y="3670528"/>
                </a:cubicBezTo>
                <a:lnTo>
                  <a:pt x="6687033" y="3685990"/>
                </a:lnTo>
                <a:lnTo>
                  <a:pt x="6693711" y="3690283"/>
                </a:lnTo>
                <a:lnTo>
                  <a:pt x="6690843" y="3699787"/>
                </a:lnTo>
                <a:cubicBezTo>
                  <a:pt x="6691104" y="3700686"/>
                  <a:pt x="6691364" y="3701586"/>
                  <a:pt x="6691624" y="3702486"/>
                </a:cubicBezTo>
                <a:cubicBezTo>
                  <a:pt x="6693145" y="3707637"/>
                  <a:pt x="6694400" y="3712728"/>
                  <a:pt x="6694549" y="3717784"/>
                </a:cubicBezTo>
                <a:cubicBezTo>
                  <a:pt x="6659304" y="3711701"/>
                  <a:pt x="6689997" y="3759789"/>
                  <a:pt x="6662489" y="3746229"/>
                </a:cubicBezTo>
                <a:cubicBezTo>
                  <a:pt x="6642637" y="3780750"/>
                  <a:pt x="6605132" y="3867558"/>
                  <a:pt x="6575429" y="3924910"/>
                </a:cubicBezTo>
                <a:lnTo>
                  <a:pt x="6538994" y="3989353"/>
                </a:lnTo>
                <a:lnTo>
                  <a:pt x="6535698" y="4033899"/>
                </a:lnTo>
                <a:cubicBezTo>
                  <a:pt x="6533175" y="4070470"/>
                  <a:pt x="6530536" y="4110146"/>
                  <a:pt x="6527053" y="4142250"/>
                </a:cubicBezTo>
                <a:cubicBezTo>
                  <a:pt x="6519001" y="4200007"/>
                  <a:pt x="6506061" y="4278998"/>
                  <a:pt x="6501843" y="4329442"/>
                </a:cubicBezTo>
                <a:cubicBezTo>
                  <a:pt x="6495642" y="4381764"/>
                  <a:pt x="6492993" y="4433012"/>
                  <a:pt x="6489841" y="4456184"/>
                </a:cubicBezTo>
                <a:lnTo>
                  <a:pt x="6482918" y="4468478"/>
                </a:lnTo>
                <a:lnTo>
                  <a:pt x="6484019" y="4469862"/>
                </a:lnTo>
                <a:cubicBezTo>
                  <a:pt x="6485835" y="4476321"/>
                  <a:pt x="6484493" y="4480555"/>
                  <a:pt x="6481759" y="4483797"/>
                </a:cubicBezTo>
                <a:lnTo>
                  <a:pt x="6477370" y="4487091"/>
                </a:lnTo>
                <a:lnTo>
                  <a:pt x="6474598" y="4496728"/>
                </a:lnTo>
                <a:lnTo>
                  <a:pt x="6465848" y="4515918"/>
                </a:lnTo>
                <a:cubicBezTo>
                  <a:pt x="6466332" y="4517049"/>
                  <a:pt x="6466814" y="4518182"/>
                  <a:pt x="6467296" y="4519316"/>
                </a:cubicBezTo>
                <a:lnTo>
                  <a:pt x="6458903" y="4547957"/>
                </a:lnTo>
                <a:lnTo>
                  <a:pt x="6460248" y="4548262"/>
                </a:lnTo>
                <a:cubicBezTo>
                  <a:pt x="6463078" y="4549595"/>
                  <a:pt x="6464808" y="4551811"/>
                  <a:pt x="6464276" y="4555939"/>
                </a:cubicBezTo>
                <a:cubicBezTo>
                  <a:pt x="6486531" y="4548276"/>
                  <a:pt x="6472165" y="4557977"/>
                  <a:pt x="6468635" y="4570815"/>
                </a:cubicBezTo>
                <a:cubicBezTo>
                  <a:pt x="6472622" y="4583801"/>
                  <a:pt x="6485098" y="4622347"/>
                  <a:pt x="6488206" y="4633846"/>
                </a:cubicBezTo>
                <a:lnTo>
                  <a:pt x="6487272" y="4639816"/>
                </a:lnTo>
                <a:lnTo>
                  <a:pt x="6487581" y="4639923"/>
                </a:lnTo>
                <a:cubicBezTo>
                  <a:pt x="6488082" y="4641190"/>
                  <a:pt x="6488037" y="4643141"/>
                  <a:pt x="6487249" y="4646192"/>
                </a:cubicBezTo>
                <a:lnTo>
                  <a:pt x="6485570" y="4650706"/>
                </a:lnTo>
                <a:lnTo>
                  <a:pt x="6483759" y="4662290"/>
                </a:lnTo>
                <a:cubicBezTo>
                  <a:pt x="6484278" y="4663587"/>
                  <a:pt x="6484797" y="4664883"/>
                  <a:pt x="6485315" y="4666180"/>
                </a:cubicBezTo>
                <a:lnTo>
                  <a:pt x="6489077" y="4667585"/>
                </a:lnTo>
                <a:lnTo>
                  <a:pt x="6488467" y="4668660"/>
                </a:lnTo>
                <a:cubicBezTo>
                  <a:pt x="6480300" y="4676831"/>
                  <a:pt x="6469898" y="4679345"/>
                  <a:pt x="6496179" y="4689807"/>
                </a:cubicBezTo>
                <a:cubicBezTo>
                  <a:pt x="6482141" y="4708535"/>
                  <a:pt x="6498545" y="4712235"/>
                  <a:pt x="6500957" y="4737890"/>
                </a:cubicBezTo>
                <a:cubicBezTo>
                  <a:pt x="6488706" y="4748600"/>
                  <a:pt x="6491350" y="4757223"/>
                  <a:pt x="6498641" y="4765657"/>
                </a:cubicBezTo>
                <a:cubicBezTo>
                  <a:pt x="6490164" y="4790618"/>
                  <a:pt x="6498852" y="4813399"/>
                  <a:pt x="6497829" y="4841463"/>
                </a:cubicBezTo>
                <a:lnTo>
                  <a:pt x="6521578" y="4969863"/>
                </a:lnTo>
                <a:lnTo>
                  <a:pt x="6518695" y="4974028"/>
                </a:lnTo>
                <a:cubicBezTo>
                  <a:pt x="6517064" y="4976933"/>
                  <a:pt x="6516439" y="4978909"/>
                  <a:pt x="6516513" y="4980318"/>
                </a:cubicBezTo>
                <a:lnTo>
                  <a:pt x="6516763" y="4980501"/>
                </a:lnTo>
                <a:lnTo>
                  <a:pt x="6514121" y="4986338"/>
                </a:lnTo>
                <a:lnTo>
                  <a:pt x="6511173" y="4991296"/>
                </a:lnTo>
                <a:cubicBezTo>
                  <a:pt x="6522961" y="5019829"/>
                  <a:pt x="6534748" y="5048361"/>
                  <a:pt x="6546537" y="5076895"/>
                </a:cubicBezTo>
                <a:lnTo>
                  <a:pt x="6544581" y="5081568"/>
                </a:lnTo>
                <a:cubicBezTo>
                  <a:pt x="6543589" y="5084748"/>
                  <a:pt x="6543387" y="5086810"/>
                  <a:pt x="6543750" y="5088173"/>
                </a:cubicBezTo>
                <a:lnTo>
                  <a:pt x="6544034" y="5088300"/>
                </a:lnTo>
                <a:lnTo>
                  <a:pt x="6542660" y="5094558"/>
                </a:lnTo>
                <a:cubicBezTo>
                  <a:pt x="6539647" y="5105196"/>
                  <a:pt x="6536055" y="5115626"/>
                  <a:pt x="6532096" y="5125620"/>
                </a:cubicBezTo>
                <a:cubicBezTo>
                  <a:pt x="6530494" y="5154527"/>
                  <a:pt x="6532737" y="5244020"/>
                  <a:pt x="6533049" y="5268004"/>
                </a:cubicBezTo>
                <a:cubicBezTo>
                  <a:pt x="6533356" y="5268513"/>
                  <a:pt x="6533664" y="5269021"/>
                  <a:pt x="6533970" y="5269530"/>
                </a:cubicBezTo>
                <a:lnTo>
                  <a:pt x="6502603" y="5390941"/>
                </a:lnTo>
                <a:cubicBezTo>
                  <a:pt x="6487576" y="5438194"/>
                  <a:pt x="6471524" y="5465286"/>
                  <a:pt x="6477660" y="5539927"/>
                </a:cubicBezTo>
                <a:cubicBezTo>
                  <a:pt x="6469926" y="5610775"/>
                  <a:pt x="6461800" y="5740573"/>
                  <a:pt x="6456458" y="5791594"/>
                </a:cubicBezTo>
                <a:cubicBezTo>
                  <a:pt x="6427890" y="5787060"/>
                  <a:pt x="6468179" y="5849672"/>
                  <a:pt x="6434556" y="5855206"/>
                </a:cubicBezTo>
                <a:cubicBezTo>
                  <a:pt x="6436026" y="5860240"/>
                  <a:pt x="6415712" y="5868910"/>
                  <a:pt x="6418454" y="5873582"/>
                </a:cubicBezTo>
                <a:cubicBezTo>
                  <a:pt x="6418927" y="5874401"/>
                  <a:pt x="6419401" y="5875218"/>
                  <a:pt x="6419875" y="5876037"/>
                </a:cubicBezTo>
                <a:lnTo>
                  <a:pt x="6419775" y="5886534"/>
                </a:lnTo>
                <a:lnTo>
                  <a:pt x="6426971" y="5888644"/>
                </a:lnTo>
                <a:cubicBezTo>
                  <a:pt x="6428647" y="5893707"/>
                  <a:pt x="6430322" y="5898769"/>
                  <a:pt x="6431999" y="5903832"/>
                </a:cubicBezTo>
                <a:cubicBezTo>
                  <a:pt x="6432764" y="5909651"/>
                  <a:pt x="6432285" y="5916068"/>
                  <a:pt x="6429798" y="5923391"/>
                </a:cubicBezTo>
                <a:cubicBezTo>
                  <a:pt x="6409104" y="5948880"/>
                  <a:pt x="6461339" y="5981626"/>
                  <a:pt x="6434072" y="6013205"/>
                </a:cubicBezTo>
                <a:cubicBezTo>
                  <a:pt x="6426624" y="6024901"/>
                  <a:pt x="6431095" y="6066777"/>
                  <a:pt x="6439333" y="6074018"/>
                </a:cubicBezTo>
                <a:cubicBezTo>
                  <a:pt x="6439795" y="6081731"/>
                  <a:pt x="6453428" y="6126985"/>
                  <a:pt x="6463083" y="6130837"/>
                </a:cubicBezTo>
                <a:cubicBezTo>
                  <a:pt x="6474368" y="6137057"/>
                  <a:pt x="6441750" y="6156330"/>
                  <a:pt x="6457360" y="6152982"/>
                </a:cubicBezTo>
                <a:cubicBezTo>
                  <a:pt x="6454563" y="6186619"/>
                  <a:pt x="6497804" y="6191636"/>
                  <a:pt x="6495529" y="6221100"/>
                </a:cubicBezTo>
                <a:cubicBezTo>
                  <a:pt x="6497396" y="6222126"/>
                  <a:pt x="6506682" y="6257468"/>
                  <a:pt x="6514948" y="6287550"/>
                </a:cubicBezTo>
                <a:cubicBezTo>
                  <a:pt x="6523215" y="6317632"/>
                  <a:pt x="6556102" y="6391312"/>
                  <a:pt x="6545124" y="6401595"/>
                </a:cubicBezTo>
                <a:cubicBezTo>
                  <a:pt x="6546214" y="6423902"/>
                  <a:pt x="6525024" y="6432919"/>
                  <a:pt x="6525833" y="6487110"/>
                </a:cubicBezTo>
                <a:cubicBezTo>
                  <a:pt x="6547115" y="6574474"/>
                  <a:pt x="6547900" y="6553611"/>
                  <a:pt x="6554825" y="6588589"/>
                </a:cubicBezTo>
                <a:cubicBezTo>
                  <a:pt x="6583783" y="6637976"/>
                  <a:pt x="6536155" y="6687723"/>
                  <a:pt x="6601569" y="6769963"/>
                </a:cubicBezTo>
                <a:cubicBezTo>
                  <a:pt x="6623036" y="6819284"/>
                  <a:pt x="6607516" y="6817955"/>
                  <a:pt x="6620945" y="6835814"/>
                </a:cubicBezTo>
                <a:lnTo>
                  <a:pt x="6625906" y="6858000"/>
                </a:lnTo>
                <a:lnTo>
                  <a:pt x="723901" y="6858000"/>
                </a:lnTo>
                <a:lnTo>
                  <a:pt x="50196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78A289-3E86-AE14-57B1-CB012B839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0"/>
            <a:ext cx="5562706" cy="1426234"/>
          </a:xfrm>
        </p:spPr>
        <p:txBody>
          <a:bodyPr>
            <a:normAutofit/>
          </a:bodyPr>
          <a:lstStyle/>
          <a:p>
            <a:r>
              <a:rPr lang="en-US" dirty="0"/>
              <a:t>How is SCADA Systems used?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9837B-6ABB-709A-F597-A810DABFB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2357567"/>
            <a:ext cx="5216426" cy="3896810"/>
          </a:xfrm>
        </p:spPr>
        <p:txBody>
          <a:bodyPr>
            <a:normAutofit/>
          </a:bodyPr>
          <a:lstStyle/>
          <a:p>
            <a:r>
              <a:rPr lang="en-US" dirty="0"/>
              <a:t>Places like Airports, Factories, and even Stop Lights, having a lot of parts and components to make sure they are operating effectively and efficiently. </a:t>
            </a:r>
          </a:p>
          <a:p>
            <a:r>
              <a:rPr lang="en-US" dirty="0"/>
              <a:t>SCADA Systems </a:t>
            </a:r>
            <a:r>
              <a:rPr lang="en-US" b="1" dirty="0">
                <a:latin typeface="Abadi" panose="020B0604020104020204" pitchFamily="34" charset="0"/>
              </a:rPr>
              <a:t>keeps an eye</a:t>
            </a:r>
            <a:r>
              <a:rPr lang="en-US" dirty="0"/>
              <a:t> on every component apart of the overall system, and can fix what is broken, monitor toxicity levels, or alert workers to a problem. </a:t>
            </a:r>
          </a:p>
        </p:txBody>
      </p:sp>
      <p:pic>
        <p:nvPicPr>
          <p:cNvPr id="3076" name="Picture 4" descr="Stick Figure Looking With Binoculars | 3D Animated Clipart for PowerPoint -  PresenterMedia.com">
            <a:extLst>
              <a:ext uri="{FF2B5EF4-FFF2-40B4-BE49-F238E27FC236}">
                <a16:creationId xmlns:a16="http://schemas.microsoft.com/office/drawing/2014/main" id="{D517A0F1-9C2C-40FB-44E9-EA698CC97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38812" y="598262"/>
            <a:ext cx="2781681" cy="56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793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2" name="Rectangle 4111">
            <a:extLst>
              <a:ext uri="{FF2B5EF4-FFF2-40B4-BE49-F238E27FC236}">
                <a16:creationId xmlns:a16="http://schemas.microsoft.com/office/drawing/2014/main" id="{31AA1E1C-DA67-488F-A983-F3ABD792C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1D5A0A-503E-A415-C296-D46256BB3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407" y="609602"/>
            <a:ext cx="9647433" cy="67980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200"/>
              <a:t>How is SCADA Systems used?(Continued) </a:t>
            </a:r>
          </a:p>
        </p:txBody>
      </p:sp>
      <p:sp>
        <p:nvSpPr>
          <p:cNvPr id="4114" name="Freeform: Shape 4113">
            <a:extLst>
              <a:ext uri="{FF2B5EF4-FFF2-40B4-BE49-F238E27FC236}">
                <a16:creationId xmlns:a16="http://schemas.microsoft.com/office/drawing/2014/main" id="{DC46DA5A-CECD-42F0-A57E-8D5BAE362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18708">
            <a:off x="-249318" y="3024527"/>
            <a:ext cx="12584740" cy="4556159"/>
          </a:xfrm>
          <a:custGeom>
            <a:avLst/>
            <a:gdLst>
              <a:gd name="connsiteX0" fmla="*/ 1976651 w 12584740"/>
              <a:gd name="connsiteY0" fmla="*/ 27745 h 4575313"/>
              <a:gd name="connsiteX1" fmla="*/ 10535175 w 12584740"/>
              <a:gd name="connsiteY1" fmla="*/ 2774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36770 w 12584740"/>
              <a:gd name="connsiteY24" fmla="*/ 1068186 h 4575313"/>
              <a:gd name="connsiteX25" fmla="*/ 12397764 w 12584740"/>
              <a:gd name="connsiteY25" fmla="*/ 1566491 h 4575313"/>
              <a:gd name="connsiteX26" fmla="*/ 12584740 w 12584740"/>
              <a:gd name="connsiteY26" fmla="*/ 3094030 h 4575313"/>
              <a:gd name="connsiteX27" fmla="*/ 483060 w 12584740"/>
              <a:gd name="connsiteY27" fmla="*/ 4575313 h 4575313"/>
              <a:gd name="connsiteX28" fmla="*/ 296084 w 12584740"/>
              <a:gd name="connsiteY28" fmla="*/ 3047774 h 4575313"/>
              <a:gd name="connsiteX29" fmla="*/ 235090 w 12584740"/>
              <a:gd name="connsiteY29" fmla="*/ 2549469 h 4575313"/>
              <a:gd name="connsiteX30" fmla="*/ 0 w 12584740"/>
              <a:gd name="connsiteY30" fmla="*/ 628841 h 4575313"/>
              <a:gd name="connsiteX31" fmla="*/ 7836 w 12584740"/>
              <a:gd name="connsiteY31" fmla="*/ 631521 h 4575313"/>
              <a:gd name="connsiteX32" fmla="*/ 59804 w 12584740"/>
              <a:gd name="connsiteY32" fmla="*/ 651795 h 4575313"/>
              <a:gd name="connsiteX33" fmla="*/ 189088 w 12584740"/>
              <a:gd name="connsiteY33" fmla="*/ 654369 h 4575313"/>
              <a:gd name="connsiteX34" fmla="*/ 238402 w 12584740"/>
              <a:gd name="connsiteY34" fmla="*/ 636963 h 4575313"/>
              <a:gd name="connsiteX35" fmla="*/ 332970 w 12584740"/>
              <a:gd name="connsiteY35" fmla="*/ 607012 h 4575313"/>
              <a:gd name="connsiteX36" fmla="*/ 407552 w 12584740"/>
              <a:gd name="connsiteY36" fmla="*/ 547943 h 4575313"/>
              <a:gd name="connsiteX37" fmla="*/ 497934 w 12584740"/>
              <a:gd name="connsiteY37" fmla="*/ 502354 h 4575313"/>
              <a:gd name="connsiteX38" fmla="*/ 510273 w 12584740"/>
              <a:gd name="connsiteY38" fmla="*/ 504172 h 4575313"/>
              <a:gd name="connsiteX39" fmla="*/ 561099 w 12584740"/>
              <a:gd name="connsiteY39" fmla="*/ 476357 h 4575313"/>
              <a:gd name="connsiteX40" fmla="*/ 705102 w 12584740"/>
              <a:gd name="connsiteY40" fmla="*/ 399826 h 4575313"/>
              <a:gd name="connsiteX41" fmla="*/ 800404 w 12584740"/>
              <a:gd name="connsiteY41" fmla="*/ 289909 h 4575313"/>
              <a:gd name="connsiteX42" fmla="*/ 842353 w 12584740"/>
              <a:gd name="connsiteY42" fmla="*/ 276713 h 4575313"/>
              <a:gd name="connsiteX43" fmla="*/ 912247 w 12584740"/>
              <a:gd name="connsiteY43" fmla="*/ 254246 h 4575313"/>
              <a:gd name="connsiteX44" fmla="*/ 927247 w 12584740"/>
              <a:gd name="connsiteY44" fmla="*/ 258217 h 4575313"/>
              <a:gd name="connsiteX45" fmla="*/ 933425 w 12584740"/>
              <a:gd name="connsiteY45" fmla="*/ 256149 h 4575313"/>
              <a:gd name="connsiteX46" fmla="*/ 934108 w 12584740"/>
              <a:gd name="connsiteY46" fmla="*/ 256433 h 4575313"/>
              <a:gd name="connsiteX47" fmla="*/ 935368 w 12584740"/>
              <a:gd name="connsiteY47" fmla="*/ 255498 h 4575313"/>
              <a:gd name="connsiteX48" fmla="*/ 949059 w 12584740"/>
              <a:gd name="connsiteY48" fmla="*/ 250913 h 4575313"/>
              <a:gd name="connsiteX49" fmla="*/ 980035 w 12584740"/>
              <a:gd name="connsiteY49" fmla="*/ 251605 h 4575313"/>
              <a:gd name="connsiteX50" fmla="*/ 998443 w 12584740"/>
              <a:gd name="connsiteY50" fmla="*/ 248823 h 4575313"/>
              <a:gd name="connsiteX51" fmla="*/ 1015140 w 12584740"/>
              <a:gd name="connsiteY51" fmla="*/ 230963 h 4575313"/>
              <a:gd name="connsiteX52" fmla="*/ 1027653 w 12584740"/>
              <a:gd name="connsiteY52" fmla="*/ 228229 h 4575313"/>
              <a:gd name="connsiteX53" fmla="*/ 1029989 w 12584740"/>
              <a:gd name="connsiteY53" fmla="*/ 225769 h 4575313"/>
              <a:gd name="connsiteX54" fmla="*/ 1036851 w 12584740"/>
              <a:gd name="connsiteY54" fmla="*/ 220779 h 4575313"/>
              <a:gd name="connsiteX55" fmla="*/ 1029120 w 12584740"/>
              <a:gd name="connsiteY55" fmla="*/ 217196 h 4575313"/>
              <a:gd name="connsiteX56" fmla="*/ 1113256 w 12584740"/>
              <a:gd name="connsiteY56" fmla="*/ 192543 h 4575313"/>
              <a:gd name="connsiteX57" fmla="*/ 1184710 w 12584740"/>
              <a:gd name="connsiteY57" fmla="*/ 171552 h 4575313"/>
              <a:gd name="connsiteX58" fmla="*/ 1310965 w 12584740"/>
              <a:gd name="connsiteY58" fmla="*/ 185879 h 4575313"/>
              <a:gd name="connsiteX59" fmla="*/ 1430934 w 12584740"/>
              <a:gd name="connsiteY59" fmla="*/ 139104 h 4575313"/>
              <a:gd name="connsiteX60" fmla="*/ 1463118 w 12584740"/>
              <a:gd name="connsiteY60" fmla="*/ 138911 h 4575313"/>
              <a:gd name="connsiteX61" fmla="*/ 1493444 w 12584740"/>
              <a:gd name="connsiteY61" fmla="*/ 147416 h 4575313"/>
              <a:gd name="connsiteX62" fmla="*/ 1493168 w 12584740"/>
              <a:gd name="connsiteY62" fmla="*/ 150455 h 4575313"/>
              <a:gd name="connsiteX63" fmla="*/ 1497974 w 12584740"/>
              <a:gd name="connsiteY63" fmla="*/ 151841 h 4575313"/>
              <a:gd name="connsiteX64" fmla="*/ 1502355 w 12584740"/>
              <a:gd name="connsiteY64" fmla="*/ 149916 h 4575313"/>
              <a:gd name="connsiteX65" fmla="*/ 1508100 w 12584740"/>
              <a:gd name="connsiteY65" fmla="*/ 151526 h 4575313"/>
              <a:gd name="connsiteX66" fmla="*/ 1523822 w 12584740"/>
              <a:gd name="connsiteY66" fmla="*/ 155112 h 4575313"/>
              <a:gd name="connsiteX67" fmla="*/ 1528971 w 12584740"/>
              <a:gd name="connsiteY67" fmla="*/ 161299 h 4575313"/>
              <a:gd name="connsiteX68" fmla="*/ 1590631 w 12584740"/>
              <a:gd name="connsiteY68" fmla="*/ 173836 h 4575313"/>
              <a:gd name="connsiteX69" fmla="*/ 1609537 w 12584740"/>
              <a:gd name="connsiteY69" fmla="*/ 169616 h 4575313"/>
              <a:gd name="connsiteX70" fmla="*/ 1631335 w 12584740"/>
              <a:gd name="connsiteY70" fmla="*/ 179686 h 4575313"/>
              <a:gd name="connsiteX71" fmla="*/ 1693983 w 12584740"/>
              <a:gd name="connsiteY71" fmla="*/ 183202 h 4575313"/>
              <a:gd name="connsiteX72" fmla="*/ 1763575 w 12584740"/>
              <a:gd name="connsiteY72" fmla="*/ 194844 h 4575313"/>
              <a:gd name="connsiteX73" fmla="*/ 1812709 w 12584740"/>
              <a:gd name="connsiteY73" fmla="*/ 208037 h 4575313"/>
              <a:gd name="connsiteX74" fmla="*/ 1945879 w 12584740"/>
              <a:gd name="connsiteY74" fmla="*/ 216206 h 4575313"/>
              <a:gd name="connsiteX75" fmla="*/ 1974418 w 12584740"/>
              <a:gd name="connsiteY75" fmla="*/ 208866 h 4575313"/>
              <a:gd name="connsiteX76" fmla="*/ 1976651 w 12584740"/>
              <a:gd name="connsiteY76" fmla="*/ 208757 h 4575313"/>
              <a:gd name="connsiteX0" fmla="*/ 2881775 w 12584740"/>
              <a:gd name="connsiteY0" fmla="*/ 233197 h 4575313"/>
              <a:gd name="connsiteX1" fmla="*/ 10535175 w 12584740"/>
              <a:gd name="connsiteY1" fmla="*/ 2774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36770 w 12584740"/>
              <a:gd name="connsiteY24" fmla="*/ 1068186 h 4575313"/>
              <a:gd name="connsiteX25" fmla="*/ 12397764 w 12584740"/>
              <a:gd name="connsiteY25" fmla="*/ 1566491 h 4575313"/>
              <a:gd name="connsiteX26" fmla="*/ 12584740 w 12584740"/>
              <a:gd name="connsiteY26" fmla="*/ 3094030 h 4575313"/>
              <a:gd name="connsiteX27" fmla="*/ 483060 w 12584740"/>
              <a:gd name="connsiteY27" fmla="*/ 4575313 h 4575313"/>
              <a:gd name="connsiteX28" fmla="*/ 296084 w 12584740"/>
              <a:gd name="connsiteY28" fmla="*/ 3047774 h 4575313"/>
              <a:gd name="connsiteX29" fmla="*/ 235090 w 12584740"/>
              <a:gd name="connsiteY29" fmla="*/ 2549469 h 4575313"/>
              <a:gd name="connsiteX30" fmla="*/ 0 w 12584740"/>
              <a:gd name="connsiteY30" fmla="*/ 628841 h 4575313"/>
              <a:gd name="connsiteX31" fmla="*/ 7836 w 12584740"/>
              <a:gd name="connsiteY31" fmla="*/ 631521 h 4575313"/>
              <a:gd name="connsiteX32" fmla="*/ 59804 w 12584740"/>
              <a:gd name="connsiteY32" fmla="*/ 651795 h 4575313"/>
              <a:gd name="connsiteX33" fmla="*/ 189088 w 12584740"/>
              <a:gd name="connsiteY33" fmla="*/ 654369 h 4575313"/>
              <a:gd name="connsiteX34" fmla="*/ 238402 w 12584740"/>
              <a:gd name="connsiteY34" fmla="*/ 636963 h 4575313"/>
              <a:gd name="connsiteX35" fmla="*/ 332970 w 12584740"/>
              <a:gd name="connsiteY35" fmla="*/ 607012 h 4575313"/>
              <a:gd name="connsiteX36" fmla="*/ 407552 w 12584740"/>
              <a:gd name="connsiteY36" fmla="*/ 547943 h 4575313"/>
              <a:gd name="connsiteX37" fmla="*/ 497934 w 12584740"/>
              <a:gd name="connsiteY37" fmla="*/ 502354 h 4575313"/>
              <a:gd name="connsiteX38" fmla="*/ 510273 w 12584740"/>
              <a:gd name="connsiteY38" fmla="*/ 504172 h 4575313"/>
              <a:gd name="connsiteX39" fmla="*/ 561099 w 12584740"/>
              <a:gd name="connsiteY39" fmla="*/ 476357 h 4575313"/>
              <a:gd name="connsiteX40" fmla="*/ 705102 w 12584740"/>
              <a:gd name="connsiteY40" fmla="*/ 399826 h 4575313"/>
              <a:gd name="connsiteX41" fmla="*/ 800404 w 12584740"/>
              <a:gd name="connsiteY41" fmla="*/ 289909 h 4575313"/>
              <a:gd name="connsiteX42" fmla="*/ 842353 w 12584740"/>
              <a:gd name="connsiteY42" fmla="*/ 276713 h 4575313"/>
              <a:gd name="connsiteX43" fmla="*/ 912247 w 12584740"/>
              <a:gd name="connsiteY43" fmla="*/ 254246 h 4575313"/>
              <a:gd name="connsiteX44" fmla="*/ 927247 w 12584740"/>
              <a:gd name="connsiteY44" fmla="*/ 258217 h 4575313"/>
              <a:gd name="connsiteX45" fmla="*/ 933425 w 12584740"/>
              <a:gd name="connsiteY45" fmla="*/ 256149 h 4575313"/>
              <a:gd name="connsiteX46" fmla="*/ 934108 w 12584740"/>
              <a:gd name="connsiteY46" fmla="*/ 256433 h 4575313"/>
              <a:gd name="connsiteX47" fmla="*/ 935368 w 12584740"/>
              <a:gd name="connsiteY47" fmla="*/ 255498 h 4575313"/>
              <a:gd name="connsiteX48" fmla="*/ 949059 w 12584740"/>
              <a:gd name="connsiteY48" fmla="*/ 250913 h 4575313"/>
              <a:gd name="connsiteX49" fmla="*/ 980035 w 12584740"/>
              <a:gd name="connsiteY49" fmla="*/ 251605 h 4575313"/>
              <a:gd name="connsiteX50" fmla="*/ 998443 w 12584740"/>
              <a:gd name="connsiteY50" fmla="*/ 248823 h 4575313"/>
              <a:gd name="connsiteX51" fmla="*/ 1015140 w 12584740"/>
              <a:gd name="connsiteY51" fmla="*/ 230963 h 4575313"/>
              <a:gd name="connsiteX52" fmla="*/ 1027653 w 12584740"/>
              <a:gd name="connsiteY52" fmla="*/ 228229 h 4575313"/>
              <a:gd name="connsiteX53" fmla="*/ 1029989 w 12584740"/>
              <a:gd name="connsiteY53" fmla="*/ 225769 h 4575313"/>
              <a:gd name="connsiteX54" fmla="*/ 1036851 w 12584740"/>
              <a:gd name="connsiteY54" fmla="*/ 220779 h 4575313"/>
              <a:gd name="connsiteX55" fmla="*/ 1029120 w 12584740"/>
              <a:gd name="connsiteY55" fmla="*/ 217196 h 4575313"/>
              <a:gd name="connsiteX56" fmla="*/ 1113256 w 12584740"/>
              <a:gd name="connsiteY56" fmla="*/ 192543 h 4575313"/>
              <a:gd name="connsiteX57" fmla="*/ 1184710 w 12584740"/>
              <a:gd name="connsiteY57" fmla="*/ 171552 h 4575313"/>
              <a:gd name="connsiteX58" fmla="*/ 1310965 w 12584740"/>
              <a:gd name="connsiteY58" fmla="*/ 185879 h 4575313"/>
              <a:gd name="connsiteX59" fmla="*/ 1430934 w 12584740"/>
              <a:gd name="connsiteY59" fmla="*/ 139104 h 4575313"/>
              <a:gd name="connsiteX60" fmla="*/ 1463118 w 12584740"/>
              <a:gd name="connsiteY60" fmla="*/ 138911 h 4575313"/>
              <a:gd name="connsiteX61" fmla="*/ 1493444 w 12584740"/>
              <a:gd name="connsiteY61" fmla="*/ 147416 h 4575313"/>
              <a:gd name="connsiteX62" fmla="*/ 1493168 w 12584740"/>
              <a:gd name="connsiteY62" fmla="*/ 150455 h 4575313"/>
              <a:gd name="connsiteX63" fmla="*/ 1497974 w 12584740"/>
              <a:gd name="connsiteY63" fmla="*/ 151841 h 4575313"/>
              <a:gd name="connsiteX64" fmla="*/ 1502355 w 12584740"/>
              <a:gd name="connsiteY64" fmla="*/ 149916 h 4575313"/>
              <a:gd name="connsiteX65" fmla="*/ 1508100 w 12584740"/>
              <a:gd name="connsiteY65" fmla="*/ 151526 h 4575313"/>
              <a:gd name="connsiteX66" fmla="*/ 1523822 w 12584740"/>
              <a:gd name="connsiteY66" fmla="*/ 155112 h 4575313"/>
              <a:gd name="connsiteX67" fmla="*/ 1528971 w 12584740"/>
              <a:gd name="connsiteY67" fmla="*/ 161299 h 4575313"/>
              <a:gd name="connsiteX68" fmla="*/ 1590631 w 12584740"/>
              <a:gd name="connsiteY68" fmla="*/ 173836 h 4575313"/>
              <a:gd name="connsiteX69" fmla="*/ 1609537 w 12584740"/>
              <a:gd name="connsiteY69" fmla="*/ 169616 h 4575313"/>
              <a:gd name="connsiteX70" fmla="*/ 1631335 w 12584740"/>
              <a:gd name="connsiteY70" fmla="*/ 179686 h 4575313"/>
              <a:gd name="connsiteX71" fmla="*/ 1693983 w 12584740"/>
              <a:gd name="connsiteY71" fmla="*/ 183202 h 4575313"/>
              <a:gd name="connsiteX72" fmla="*/ 1763575 w 12584740"/>
              <a:gd name="connsiteY72" fmla="*/ 194844 h 4575313"/>
              <a:gd name="connsiteX73" fmla="*/ 1812709 w 12584740"/>
              <a:gd name="connsiteY73" fmla="*/ 208037 h 4575313"/>
              <a:gd name="connsiteX74" fmla="*/ 1945879 w 12584740"/>
              <a:gd name="connsiteY74" fmla="*/ 216206 h 4575313"/>
              <a:gd name="connsiteX75" fmla="*/ 1974418 w 12584740"/>
              <a:gd name="connsiteY75" fmla="*/ 208866 h 4575313"/>
              <a:gd name="connsiteX76" fmla="*/ 1976651 w 12584740"/>
              <a:gd name="connsiteY76" fmla="*/ 208757 h 4575313"/>
              <a:gd name="connsiteX77" fmla="*/ 2881775 w 12584740"/>
              <a:gd name="connsiteY77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36770 w 12584740"/>
              <a:gd name="connsiteY24" fmla="*/ 1068186 h 4575313"/>
              <a:gd name="connsiteX25" fmla="*/ 12397764 w 12584740"/>
              <a:gd name="connsiteY25" fmla="*/ 1566491 h 4575313"/>
              <a:gd name="connsiteX26" fmla="*/ 12584740 w 12584740"/>
              <a:gd name="connsiteY26" fmla="*/ 3094030 h 4575313"/>
              <a:gd name="connsiteX27" fmla="*/ 483060 w 12584740"/>
              <a:gd name="connsiteY27" fmla="*/ 4575313 h 4575313"/>
              <a:gd name="connsiteX28" fmla="*/ 296084 w 12584740"/>
              <a:gd name="connsiteY28" fmla="*/ 3047774 h 4575313"/>
              <a:gd name="connsiteX29" fmla="*/ 235090 w 12584740"/>
              <a:gd name="connsiteY29" fmla="*/ 2549469 h 4575313"/>
              <a:gd name="connsiteX30" fmla="*/ 0 w 12584740"/>
              <a:gd name="connsiteY30" fmla="*/ 628841 h 4575313"/>
              <a:gd name="connsiteX31" fmla="*/ 7836 w 12584740"/>
              <a:gd name="connsiteY31" fmla="*/ 631521 h 4575313"/>
              <a:gd name="connsiteX32" fmla="*/ 59804 w 12584740"/>
              <a:gd name="connsiteY32" fmla="*/ 651795 h 4575313"/>
              <a:gd name="connsiteX33" fmla="*/ 189088 w 12584740"/>
              <a:gd name="connsiteY33" fmla="*/ 654369 h 4575313"/>
              <a:gd name="connsiteX34" fmla="*/ 238402 w 12584740"/>
              <a:gd name="connsiteY34" fmla="*/ 636963 h 4575313"/>
              <a:gd name="connsiteX35" fmla="*/ 332970 w 12584740"/>
              <a:gd name="connsiteY35" fmla="*/ 607012 h 4575313"/>
              <a:gd name="connsiteX36" fmla="*/ 407552 w 12584740"/>
              <a:gd name="connsiteY36" fmla="*/ 547943 h 4575313"/>
              <a:gd name="connsiteX37" fmla="*/ 497934 w 12584740"/>
              <a:gd name="connsiteY37" fmla="*/ 502354 h 4575313"/>
              <a:gd name="connsiteX38" fmla="*/ 510273 w 12584740"/>
              <a:gd name="connsiteY38" fmla="*/ 504172 h 4575313"/>
              <a:gd name="connsiteX39" fmla="*/ 561099 w 12584740"/>
              <a:gd name="connsiteY39" fmla="*/ 476357 h 4575313"/>
              <a:gd name="connsiteX40" fmla="*/ 705102 w 12584740"/>
              <a:gd name="connsiteY40" fmla="*/ 399826 h 4575313"/>
              <a:gd name="connsiteX41" fmla="*/ 800404 w 12584740"/>
              <a:gd name="connsiteY41" fmla="*/ 289909 h 4575313"/>
              <a:gd name="connsiteX42" fmla="*/ 842353 w 12584740"/>
              <a:gd name="connsiteY42" fmla="*/ 276713 h 4575313"/>
              <a:gd name="connsiteX43" fmla="*/ 912247 w 12584740"/>
              <a:gd name="connsiteY43" fmla="*/ 254246 h 4575313"/>
              <a:gd name="connsiteX44" fmla="*/ 927247 w 12584740"/>
              <a:gd name="connsiteY44" fmla="*/ 258217 h 4575313"/>
              <a:gd name="connsiteX45" fmla="*/ 933425 w 12584740"/>
              <a:gd name="connsiteY45" fmla="*/ 256149 h 4575313"/>
              <a:gd name="connsiteX46" fmla="*/ 934108 w 12584740"/>
              <a:gd name="connsiteY46" fmla="*/ 256433 h 4575313"/>
              <a:gd name="connsiteX47" fmla="*/ 935368 w 12584740"/>
              <a:gd name="connsiteY47" fmla="*/ 255498 h 4575313"/>
              <a:gd name="connsiteX48" fmla="*/ 949059 w 12584740"/>
              <a:gd name="connsiteY48" fmla="*/ 250913 h 4575313"/>
              <a:gd name="connsiteX49" fmla="*/ 980035 w 12584740"/>
              <a:gd name="connsiteY49" fmla="*/ 251605 h 4575313"/>
              <a:gd name="connsiteX50" fmla="*/ 998443 w 12584740"/>
              <a:gd name="connsiteY50" fmla="*/ 248823 h 4575313"/>
              <a:gd name="connsiteX51" fmla="*/ 1015140 w 12584740"/>
              <a:gd name="connsiteY51" fmla="*/ 230963 h 4575313"/>
              <a:gd name="connsiteX52" fmla="*/ 1027653 w 12584740"/>
              <a:gd name="connsiteY52" fmla="*/ 228229 h 4575313"/>
              <a:gd name="connsiteX53" fmla="*/ 1029989 w 12584740"/>
              <a:gd name="connsiteY53" fmla="*/ 225769 h 4575313"/>
              <a:gd name="connsiteX54" fmla="*/ 1036851 w 12584740"/>
              <a:gd name="connsiteY54" fmla="*/ 220779 h 4575313"/>
              <a:gd name="connsiteX55" fmla="*/ 1029120 w 12584740"/>
              <a:gd name="connsiteY55" fmla="*/ 217196 h 4575313"/>
              <a:gd name="connsiteX56" fmla="*/ 1113256 w 12584740"/>
              <a:gd name="connsiteY56" fmla="*/ 192543 h 4575313"/>
              <a:gd name="connsiteX57" fmla="*/ 1184710 w 12584740"/>
              <a:gd name="connsiteY57" fmla="*/ 171552 h 4575313"/>
              <a:gd name="connsiteX58" fmla="*/ 1310965 w 12584740"/>
              <a:gd name="connsiteY58" fmla="*/ 185879 h 4575313"/>
              <a:gd name="connsiteX59" fmla="*/ 1430934 w 12584740"/>
              <a:gd name="connsiteY59" fmla="*/ 139104 h 4575313"/>
              <a:gd name="connsiteX60" fmla="*/ 1463118 w 12584740"/>
              <a:gd name="connsiteY60" fmla="*/ 138911 h 4575313"/>
              <a:gd name="connsiteX61" fmla="*/ 1493444 w 12584740"/>
              <a:gd name="connsiteY61" fmla="*/ 147416 h 4575313"/>
              <a:gd name="connsiteX62" fmla="*/ 1493168 w 12584740"/>
              <a:gd name="connsiteY62" fmla="*/ 150455 h 4575313"/>
              <a:gd name="connsiteX63" fmla="*/ 1497974 w 12584740"/>
              <a:gd name="connsiteY63" fmla="*/ 151841 h 4575313"/>
              <a:gd name="connsiteX64" fmla="*/ 1502355 w 12584740"/>
              <a:gd name="connsiteY64" fmla="*/ 149916 h 4575313"/>
              <a:gd name="connsiteX65" fmla="*/ 1508100 w 12584740"/>
              <a:gd name="connsiteY65" fmla="*/ 151526 h 4575313"/>
              <a:gd name="connsiteX66" fmla="*/ 1523822 w 12584740"/>
              <a:gd name="connsiteY66" fmla="*/ 155112 h 4575313"/>
              <a:gd name="connsiteX67" fmla="*/ 1528971 w 12584740"/>
              <a:gd name="connsiteY67" fmla="*/ 161299 h 4575313"/>
              <a:gd name="connsiteX68" fmla="*/ 1590631 w 12584740"/>
              <a:gd name="connsiteY68" fmla="*/ 173836 h 4575313"/>
              <a:gd name="connsiteX69" fmla="*/ 1609537 w 12584740"/>
              <a:gd name="connsiteY69" fmla="*/ 169616 h 4575313"/>
              <a:gd name="connsiteX70" fmla="*/ 1631335 w 12584740"/>
              <a:gd name="connsiteY70" fmla="*/ 179686 h 4575313"/>
              <a:gd name="connsiteX71" fmla="*/ 1693983 w 12584740"/>
              <a:gd name="connsiteY71" fmla="*/ 183202 h 4575313"/>
              <a:gd name="connsiteX72" fmla="*/ 1763575 w 12584740"/>
              <a:gd name="connsiteY72" fmla="*/ 194844 h 4575313"/>
              <a:gd name="connsiteX73" fmla="*/ 1812709 w 12584740"/>
              <a:gd name="connsiteY73" fmla="*/ 208037 h 4575313"/>
              <a:gd name="connsiteX74" fmla="*/ 1945879 w 12584740"/>
              <a:gd name="connsiteY74" fmla="*/ 216206 h 4575313"/>
              <a:gd name="connsiteX75" fmla="*/ 1974418 w 12584740"/>
              <a:gd name="connsiteY75" fmla="*/ 208866 h 4575313"/>
              <a:gd name="connsiteX76" fmla="*/ 1976651 w 12584740"/>
              <a:gd name="connsiteY76" fmla="*/ 208757 h 4575313"/>
              <a:gd name="connsiteX77" fmla="*/ 2881775 w 12584740"/>
              <a:gd name="connsiteY77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97764 w 12584740"/>
              <a:gd name="connsiteY24" fmla="*/ 1566491 h 4575313"/>
              <a:gd name="connsiteX25" fmla="*/ 12584740 w 12584740"/>
              <a:gd name="connsiteY25" fmla="*/ 3094030 h 4575313"/>
              <a:gd name="connsiteX26" fmla="*/ 483060 w 12584740"/>
              <a:gd name="connsiteY26" fmla="*/ 4575313 h 4575313"/>
              <a:gd name="connsiteX27" fmla="*/ 296084 w 12584740"/>
              <a:gd name="connsiteY27" fmla="*/ 3047774 h 4575313"/>
              <a:gd name="connsiteX28" fmla="*/ 235090 w 12584740"/>
              <a:gd name="connsiteY28" fmla="*/ 2549469 h 4575313"/>
              <a:gd name="connsiteX29" fmla="*/ 0 w 12584740"/>
              <a:gd name="connsiteY29" fmla="*/ 628841 h 4575313"/>
              <a:gd name="connsiteX30" fmla="*/ 7836 w 12584740"/>
              <a:gd name="connsiteY30" fmla="*/ 631521 h 4575313"/>
              <a:gd name="connsiteX31" fmla="*/ 59804 w 12584740"/>
              <a:gd name="connsiteY31" fmla="*/ 651795 h 4575313"/>
              <a:gd name="connsiteX32" fmla="*/ 189088 w 12584740"/>
              <a:gd name="connsiteY32" fmla="*/ 654369 h 4575313"/>
              <a:gd name="connsiteX33" fmla="*/ 238402 w 12584740"/>
              <a:gd name="connsiteY33" fmla="*/ 636963 h 4575313"/>
              <a:gd name="connsiteX34" fmla="*/ 332970 w 12584740"/>
              <a:gd name="connsiteY34" fmla="*/ 607012 h 4575313"/>
              <a:gd name="connsiteX35" fmla="*/ 407552 w 12584740"/>
              <a:gd name="connsiteY35" fmla="*/ 547943 h 4575313"/>
              <a:gd name="connsiteX36" fmla="*/ 497934 w 12584740"/>
              <a:gd name="connsiteY36" fmla="*/ 502354 h 4575313"/>
              <a:gd name="connsiteX37" fmla="*/ 510273 w 12584740"/>
              <a:gd name="connsiteY37" fmla="*/ 504172 h 4575313"/>
              <a:gd name="connsiteX38" fmla="*/ 561099 w 12584740"/>
              <a:gd name="connsiteY38" fmla="*/ 476357 h 4575313"/>
              <a:gd name="connsiteX39" fmla="*/ 705102 w 12584740"/>
              <a:gd name="connsiteY39" fmla="*/ 399826 h 4575313"/>
              <a:gd name="connsiteX40" fmla="*/ 800404 w 12584740"/>
              <a:gd name="connsiteY40" fmla="*/ 289909 h 4575313"/>
              <a:gd name="connsiteX41" fmla="*/ 842353 w 12584740"/>
              <a:gd name="connsiteY41" fmla="*/ 276713 h 4575313"/>
              <a:gd name="connsiteX42" fmla="*/ 912247 w 12584740"/>
              <a:gd name="connsiteY42" fmla="*/ 254246 h 4575313"/>
              <a:gd name="connsiteX43" fmla="*/ 927247 w 12584740"/>
              <a:gd name="connsiteY43" fmla="*/ 258217 h 4575313"/>
              <a:gd name="connsiteX44" fmla="*/ 933425 w 12584740"/>
              <a:gd name="connsiteY44" fmla="*/ 256149 h 4575313"/>
              <a:gd name="connsiteX45" fmla="*/ 934108 w 12584740"/>
              <a:gd name="connsiteY45" fmla="*/ 256433 h 4575313"/>
              <a:gd name="connsiteX46" fmla="*/ 935368 w 12584740"/>
              <a:gd name="connsiteY46" fmla="*/ 255498 h 4575313"/>
              <a:gd name="connsiteX47" fmla="*/ 949059 w 12584740"/>
              <a:gd name="connsiteY47" fmla="*/ 250913 h 4575313"/>
              <a:gd name="connsiteX48" fmla="*/ 980035 w 12584740"/>
              <a:gd name="connsiteY48" fmla="*/ 251605 h 4575313"/>
              <a:gd name="connsiteX49" fmla="*/ 998443 w 12584740"/>
              <a:gd name="connsiteY49" fmla="*/ 248823 h 4575313"/>
              <a:gd name="connsiteX50" fmla="*/ 1015140 w 12584740"/>
              <a:gd name="connsiteY50" fmla="*/ 230963 h 4575313"/>
              <a:gd name="connsiteX51" fmla="*/ 1027653 w 12584740"/>
              <a:gd name="connsiteY51" fmla="*/ 228229 h 4575313"/>
              <a:gd name="connsiteX52" fmla="*/ 1029989 w 12584740"/>
              <a:gd name="connsiteY52" fmla="*/ 225769 h 4575313"/>
              <a:gd name="connsiteX53" fmla="*/ 1036851 w 12584740"/>
              <a:gd name="connsiteY53" fmla="*/ 220779 h 4575313"/>
              <a:gd name="connsiteX54" fmla="*/ 1029120 w 12584740"/>
              <a:gd name="connsiteY54" fmla="*/ 217196 h 4575313"/>
              <a:gd name="connsiteX55" fmla="*/ 1113256 w 12584740"/>
              <a:gd name="connsiteY55" fmla="*/ 192543 h 4575313"/>
              <a:gd name="connsiteX56" fmla="*/ 1184710 w 12584740"/>
              <a:gd name="connsiteY56" fmla="*/ 171552 h 4575313"/>
              <a:gd name="connsiteX57" fmla="*/ 1310965 w 12584740"/>
              <a:gd name="connsiteY57" fmla="*/ 185879 h 4575313"/>
              <a:gd name="connsiteX58" fmla="*/ 1430934 w 12584740"/>
              <a:gd name="connsiteY58" fmla="*/ 139104 h 4575313"/>
              <a:gd name="connsiteX59" fmla="*/ 1463118 w 12584740"/>
              <a:gd name="connsiteY59" fmla="*/ 138911 h 4575313"/>
              <a:gd name="connsiteX60" fmla="*/ 1493444 w 12584740"/>
              <a:gd name="connsiteY60" fmla="*/ 147416 h 4575313"/>
              <a:gd name="connsiteX61" fmla="*/ 1493168 w 12584740"/>
              <a:gd name="connsiteY61" fmla="*/ 150455 h 4575313"/>
              <a:gd name="connsiteX62" fmla="*/ 1497974 w 12584740"/>
              <a:gd name="connsiteY62" fmla="*/ 151841 h 4575313"/>
              <a:gd name="connsiteX63" fmla="*/ 1502355 w 12584740"/>
              <a:gd name="connsiteY63" fmla="*/ 149916 h 4575313"/>
              <a:gd name="connsiteX64" fmla="*/ 1508100 w 12584740"/>
              <a:gd name="connsiteY64" fmla="*/ 151526 h 4575313"/>
              <a:gd name="connsiteX65" fmla="*/ 1523822 w 12584740"/>
              <a:gd name="connsiteY65" fmla="*/ 155112 h 4575313"/>
              <a:gd name="connsiteX66" fmla="*/ 1528971 w 12584740"/>
              <a:gd name="connsiteY66" fmla="*/ 161299 h 4575313"/>
              <a:gd name="connsiteX67" fmla="*/ 1590631 w 12584740"/>
              <a:gd name="connsiteY67" fmla="*/ 173836 h 4575313"/>
              <a:gd name="connsiteX68" fmla="*/ 1609537 w 12584740"/>
              <a:gd name="connsiteY68" fmla="*/ 169616 h 4575313"/>
              <a:gd name="connsiteX69" fmla="*/ 1631335 w 12584740"/>
              <a:gd name="connsiteY69" fmla="*/ 179686 h 4575313"/>
              <a:gd name="connsiteX70" fmla="*/ 1693983 w 12584740"/>
              <a:gd name="connsiteY70" fmla="*/ 183202 h 4575313"/>
              <a:gd name="connsiteX71" fmla="*/ 1763575 w 12584740"/>
              <a:gd name="connsiteY71" fmla="*/ 194844 h 4575313"/>
              <a:gd name="connsiteX72" fmla="*/ 1812709 w 12584740"/>
              <a:gd name="connsiteY72" fmla="*/ 208037 h 4575313"/>
              <a:gd name="connsiteX73" fmla="*/ 1945879 w 12584740"/>
              <a:gd name="connsiteY73" fmla="*/ 216206 h 4575313"/>
              <a:gd name="connsiteX74" fmla="*/ 1974418 w 12584740"/>
              <a:gd name="connsiteY74" fmla="*/ 208866 h 4575313"/>
              <a:gd name="connsiteX75" fmla="*/ 1976651 w 12584740"/>
              <a:gd name="connsiteY75" fmla="*/ 208757 h 4575313"/>
              <a:gd name="connsiteX76" fmla="*/ 2881775 w 12584740"/>
              <a:gd name="connsiteY76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584740 w 12584740"/>
              <a:gd name="connsiteY24" fmla="*/ 3094030 h 4575313"/>
              <a:gd name="connsiteX25" fmla="*/ 483060 w 12584740"/>
              <a:gd name="connsiteY25" fmla="*/ 4575313 h 4575313"/>
              <a:gd name="connsiteX26" fmla="*/ 296084 w 12584740"/>
              <a:gd name="connsiteY26" fmla="*/ 3047774 h 4575313"/>
              <a:gd name="connsiteX27" fmla="*/ 235090 w 12584740"/>
              <a:gd name="connsiteY27" fmla="*/ 2549469 h 4575313"/>
              <a:gd name="connsiteX28" fmla="*/ 0 w 12584740"/>
              <a:gd name="connsiteY28" fmla="*/ 628841 h 4575313"/>
              <a:gd name="connsiteX29" fmla="*/ 7836 w 12584740"/>
              <a:gd name="connsiteY29" fmla="*/ 631521 h 4575313"/>
              <a:gd name="connsiteX30" fmla="*/ 59804 w 12584740"/>
              <a:gd name="connsiteY30" fmla="*/ 651795 h 4575313"/>
              <a:gd name="connsiteX31" fmla="*/ 189088 w 12584740"/>
              <a:gd name="connsiteY31" fmla="*/ 654369 h 4575313"/>
              <a:gd name="connsiteX32" fmla="*/ 238402 w 12584740"/>
              <a:gd name="connsiteY32" fmla="*/ 636963 h 4575313"/>
              <a:gd name="connsiteX33" fmla="*/ 332970 w 12584740"/>
              <a:gd name="connsiteY33" fmla="*/ 607012 h 4575313"/>
              <a:gd name="connsiteX34" fmla="*/ 407552 w 12584740"/>
              <a:gd name="connsiteY34" fmla="*/ 547943 h 4575313"/>
              <a:gd name="connsiteX35" fmla="*/ 497934 w 12584740"/>
              <a:gd name="connsiteY35" fmla="*/ 502354 h 4575313"/>
              <a:gd name="connsiteX36" fmla="*/ 510273 w 12584740"/>
              <a:gd name="connsiteY36" fmla="*/ 504172 h 4575313"/>
              <a:gd name="connsiteX37" fmla="*/ 561099 w 12584740"/>
              <a:gd name="connsiteY37" fmla="*/ 476357 h 4575313"/>
              <a:gd name="connsiteX38" fmla="*/ 705102 w 12584740"/>
              <a:gd name="connsiteY38" fmla="*/ 399826 h 4575313"/>
              <a:gd name="connsiteX39" fmla="*/ 800404 w 12584740"/>
              <a:gd name="connsiteY39" fmla="*/ 289909 h 4575313"/>
              <a:gd name="connsiteX40" fmla="*/ 842353 w 12584740"/>
              <a:gd name="connsiteY40" fmla="*/ 276713 h 4575313"/>
              <a:gd name="connsiteX41" fmla="*/ 912247 w 12584740"/>
              <a:gd name="connsiteY41" fmla="*/ 254246 h 4575313"/>
              <a:gd name="connsiteX42" fmla="*/ 927247 w 12584740"/>
              <a:gd name="connsiteY42" fmla="*/ 258217 h 4575313"/>
              <a:gd name="connsiteX43" fmla="*/ 933425 w 12584740"/>
              <a:gd name="connsiteY43" fmla="*/ 256149 h 4575313"/>
              <a:gd name="connsiteX44" fmla="*/ 934108 w 12584740"/>
              <a:gd name="connsiteY44" fmla="*/ 256433 h 4575313"/>
              <a:gd name="connsiteX45" fmla="*/ 935368 w 12584740"/>
              <a:gd name="connsiteY45" fmla="*/ 255498 h 4575313"/>
              <a:gd name="connsiteX46" fmla="*/ 949059 w 12584740"/>
              <a:gd name="connsiteY46" fmla="*/ 250913 h 4575313"/>
              <a:gd name="connsiteX47" fmla="*/ 980035 w 12584740"/>
              <a:gd name="connsiteY47" fmla="*/ 251605 h 4575313"/>
              <a:gd name="connsiteX48" fmla="*/ 998443 w 12584740"/>
              <a:gd name="connsiteY48" fmla="*/ 248823 h 4575313"/>
              <a:gd name="connsiteX49" fmla="*/ 1015140 w 12584740"/>
              <a:gd name="connsiteY49" fmla="*/ 230963 h 4575313"/>
              <a:gd name="connsiteX50" fmla="*/ 1027653 w 12584740"/>
              <a:gd name="connsiteY50" fmla="*/ 228229 h 4575313"/>
              <a:gd name="connsiteX51" fmla="*/ 1029989 w 12584740"/>
              <a:gd name="connsiteY51" fmla="*/ 225769 h 4575313"/>
              <a:gd name="connsiteX52" fmla="*/ 1036851 w 12584740"/>
              <a:gd name="connsiteY52" fmla="*/ 220779 h 4575313"/>
              <a:gd name="connsiteX53" fmla="*/ 1029120 w 12584740"/>
              <a:gd name="connsiteY53" fmla="*/ 217196 h 4575313"/>
              <a:gd name="connsiteX54" fmla="*/ 1113256 w 12584740"/>
              <a:gd name="connsiteY54" fmla="*/ 192543 h 4575313"/>
              <a:gd name="connsiteX55" fmla="*/ 1184710 w 12584740"/>
              <a:gd name="connsiteY55" fmla="*/ 171552 h 4575313"/>
              <a:gd name="connsiteX56" fmla="*/ 1310965 w 12584740"/>
              <a:gd name="connsiteY56" fmla="*/ 185879 h 4575313"/>
              <a:gd name="connsiteX57" fmla="*/ 1430934 w 12584740"/>
              <a:gd name="connsiteY57" fmla="*/ 139104 h 4575313"/>
              <a:gd name="connsiteX58" fmla="*/ 1463118 w 12584740"/>
              <a:gd name="connsiteY58" fmla="*/ 138911 h 4575313"/>
              <a:gd name="connsiteX59" fmla="*/ 1493444 w 12584740"/>
              <a:gd name="connsiteY59" fmla="*/ 147416 h 4575313"/>
              <a:gd name="connsiteX60" fmla="*/ 1493168 w 12584740"/>
              <a:gd name="connsiteY60" fmla="*/ 150455 h 4575313"/>
              <a:gd name="connsiteX61" fmla="*/ 1497974 w 12584740"/>
              <a:gd name="connsiteY61" fmla="*/ 151841 h 4575313"/>
              <a:gd name="connsiteX62" fmla="*/ 1502355 w 12584740"/>
              <a:gd name="connsiteY62" fmla="*/ 149916 h 4575313"/>
              <a:gd name="connsiteX63" fmla="*/ 1508100 w 12584740"/>
              <a:gd name="connsiteY63" fmla="*/ 151526 h 4575313"/>
              <a:gd name="connsiteX64" fmla="*/ 1523822 w 12584740"/>
              <a:gd name="connsiteY64" fmla="*/ 155112 h 4575313"/>
              <a:gd name="connsiteX65" fmla="*/ 1528971 w 12584740"/>
              <a:gd name="connsiteY65" fmla="*/ 161299 h 4575313"/>
              <a:gd name="connsiteX66" fmla="*/ 1590631 w 12584740"/>
              <a:gd name="connsiteY66" fmla="*/ 173836 h 4575313"/>
              <a:gd name="connsiteX67" fmla="*/ 1609537 w 12584740"/>
              <a:gd name="connsiteY67" fmla="*/ 169616 h 4575313"/>
              <a:gd name="connsiteX68" fmla="*/ 1631335 w 12584740"/>
              <a:gd name="connsiteY68" fmla="*/ 179686 h 4575313"/>
              <a:gd name="connsiteX69" fmla="*/ 1693983 w 12584740"/>
              <a:gd name="connsiteY69" fmla="*/ 183202 h 4575313"/>
              <a:gd name="connsiteX70" fmla="*/ 1763575 w 12584740"/>
              <a:gd name="connsiteY70" fmla="*/ 194844 h 4575313"/>
              <a:gd name="connsiteX71" fmla="*/ 1812709 w 12584740"/>
              <a:gd name="connsiteY71" fmla="*/ 208037 h 4575313"/>
              <a:gd name="connsiteX72" fmla="*/ 1945879 w 12584740"/>
              <a:gd name="connsiteY72" fmla="*/ 216206 h 4575313"/>
              <a:gd name="connsiteX73" fmla="*/ 1974418 w 12584740"/>
              <a:gd name="connsiteY73" fmla="*/ 208866 h 4575313"/>
              <a:gd name="connsiteX74" fmla="*/ 1976651 w 12584740"/>
              <a:gd name="connsiteY74" fmla="*/ 208757 h 4575313"/>
              <a:gd name="connsiteX75" fmla="*/ 2881775 w 12584740"/>
              <a:gd name="connsiteY75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584740 w 12584740"/>
              <a:gd name="connsiteY24" fmla="*/ 3094030 h 4575313"/>
              <a:gd name="connsiteX25" fmla="*/ 483060 w 12584740"/>
              <a:gd name="connsiteY25" fmla="*/ 4575313 h 4575313"/>
              <a:gd name="connsiteX26" fmla="*/ 296084 w 12584740"/>
              <a:gd name="connsiteY26" fmla="*/ 3047774 h 4575313"/>
              <a:gd name="connsiteX27" fmla="*/ 0 w 12584740"/>
              <a:gd name="connsiteY27" fmla="*/ 628841 h 4575313"/>
              <a:gd name="connsiteX28" fmla="*/ 7836 w 12584740"/>
              <a:gd name="connsiteY28" fmla="*/ 631521 h 4575313"/>
              <a:gd name="connsiteX29" fmla="*/ 59804 w 12584740"/>
              <a:gd name="connsiteY29" fmla="*/ 651795 h 4575313"/>
              <a:gd name="connsiteX30" fmla="*/ 189088 w 12584740"/>
              <a:gd name="connsiteY30" fmla="*/ 654369 h 4575313"/>
              <a:gd name="connsiteX31" fmla="*/ 238402 w 12584740"/>
              <a:gd name="connsiteY31" fmla="*/ 636963 h 4575313"/>
              <a:gd name="connsiteX32" fmla="*/ 332970 w 12584740"/>
              <a:gd name="connsiteY32" fmla="*/ 607012 h 4575313"/>
              <a:gd name="connsiteX33" fmla="*/ 407552 w 12584740"/>
              <a:gd name="connsiteY33" fmla="*/ 547943 h 4575313"/>
              <a:gd name="connsiteX34" fmla="*/ 497934 w 12584740"/>
              <a:gd name="connsiteY34" fmla="*/ 502354 h 4575313"/>
              <a:gd name="connsiteX35" fmla="*/ 510273 w 12584740"/>
              <a:gd name="connsiteY35" fmla="*/ 504172 h 4575313"/>
              <a:gd name="connsiteX36" fmla="*/ 561099 w 12584740"/>
              <a:gd name="connsiteY36" fmla="*/ 476357 h 4575313"/>
              <a:gd name="connsiteX37" fmla="*/ 705102 w 12584740"/>
              <a:gd name="connsiteY37" fmla="*/ 399826 h 4575313"/>
              <a:gd name="connsiteX38" fmla="*/ 800404 w 12584740"/>
              <a:gd name="connsiteY38" fmla="*/ 289909 h 4575313"/>
              <a:gd name="connsiteX39" fmla="*/ 842353 w 12584740"/>
              <a:gd name="connsiteY39" fmla="*/ 276713 h 4575313"/>
              <a:gd name="connsiteX40" fmla="*/ 912247 w 12584740"/>
              <a:gd name="connsiteY40" fmla="*/ 254246 h 4575313"/>
              <a:gd name="connsiteX41" fmla="*/ 927247 w 12584740"/>
              <a:gd name="connsiteY41" fmla="*/ 258217 h 4575313"/>
              <a:gd name="connsiteX42" fmla="*/ 933425 w 12584740"/>
              <a:gd name="connsiteY42" fmla="*/ 256149 h 4575313"/>
              <a:gd name="connsiteX43" fmla="*/ 934108 w 12584740"/>
              <a:gd name="connsiteY43" fmla="*/ 256433 h 4575313"/>
              <a:gd name="connsiteX44" fmla="*/ 935368 w 12584740"/>
              <a:gd name="connsiteY44" fmla="*/ 255498 h 4575313"/>
              <a:gd name="connsiteX45" fmla="*/ 949059 w 12584740"/>
              <a:gd name="connsiteY45" fmla="*/ 250913 h 4575313"/>
              <a:gd name="connsiteX46" fmla="*/ 980035 w 12584740"/>
              <a:gd name="connsiteY46" fmla="*/ 251605 h 4575313"/>
              <a:gd name="connsiteX47" fmla="*/ 998443 w 12584740"/>
              <a:gd name="connsiteY47" fmla="*/ 248823 h 4575313"/>
              <a:gd name="connsiteX48" fmla="*/ 1015140 w 12584740"/>
              <a:gd name="connsiteY48" fmla="*/ 230963 h 4575313"/>
              <a:gd name="connsiteX49" fmla="*/ 1027653 w 12584740"/>
              <a:gd name="connsiteY49" fmla="*/ 228229 h 4575313"/>
              <a:gd name="connsiteX50" fmla="*/ 1029989 w 12584740"/>
              <a:gd name="connsiteY50" fmla="*/ 225769 h 4575313"/>
              <a:gd name="connsiteX51" fmla="*/ 1036851 w 12584740"/>
              <a:gd name="connsiteY51" fmla="*/ 220779 h 4575313"/>
              <a:gd name="connsiteX52" fmla="*/ 1029120 w 12584740"/>
              <a:gd name="connsiteY52" fmla="*/ 217196 h 4575313"/>
              <a:gd name="connsiteX53" fmla="*/ 1113256 w 12584740"/>
              <a:gd name="connsiteY53" fmla="*/ 192543 h 4575313"/>
              <a:gd name="connsiteX54" fmla="*/ 1184710 w 12584740"/>
              <a:gd name="connsiteY54" fmla="*/ 171552 h 4575313"/>
              <a:gd name="connsiteX55" fmla="*/ 1310965 w 12584740"/>
              <a:gd name="connsiteY55" fmla="*/ 185879 h 4575313"/>
              <a:gd name="connsiteX56" fmla="*/ 1430934 w 12584740"/>
              <a:gd name="connsiteY56" fmla="*/ 139104 h 4575313"/>
              <a:gd name="connsiteX57" fmla="*/ 1463118 w 12584740"/>
              <a:gd name="connsiteY57" fmla="*/ 138911 h 4575313"/>
              <a:gd name="connsiteX58" fmla="*/ 1493444 w 12584740"/>
              <a:gd name="connsiteY58" fmla="*/ 147416 h 4575313"/>
              <a:gd name="connsiteX59" fmla="*/ 1493168 w 12584740"/>
              <a:gd name="connsiteY59" fmla="*/ 150455 h 4575313"/>
              <a:gd name="connsiteX60" fmla="*/ 1497974 w 12584740"/>
              <a:gd name="connsiteY60" fmla="*/ 151841 h 4575313"/>
              <a:gd name="connsiteX61" fmla="*/ 1502355 w 12584740"/>
              <a:gd name="connsiteY61" fmla="*/ 149916 h 4575313"/>
              <a:gd name="connsiteX62" fmla="*/ 1508100 w 12584740"/>
              <a:gd name="connsiteY62" fmla="*/ 151526 h 4575313"/>
              <a:gd name="connsiteX63" fmla="*/ 1523822 w 12584740"/>
              <a:gd name="connsiteY63" fmla="*/ 155112 h 4575313"/>
              <a:gd name="connsiteX64" fmla="*/ 1528971 w 12584740"/>
              <a:gd name="connsiteY64" fmla="*/ 161299 h 4575313"/>
              <a:gd name="connsiteX65" fmla="*/ 1590631 w 12584740"/>
              <a:gd name="connsiteY65" fmla="*/ 173836 h 4575313"/>
              <a:gd name="connsiteX66" fmla="*/ 1609537 w 12584740"/>
              <a:gd name="connsiteY66" fmla="*/ 169616 h 4575313"/>
              <a:gd name="connsiteX67" fmla="*/ 1631335 w 12584740"/>
              <a:gd name="connsiteY67" fmla="*/ 179686 h 4575313"/>
              <a:gd name="connsiteX68" fmla="*/ 1693983 w 12584740"/>
              <a:gd name="connsiteY68" fmla="*/ 183202 h 4575313"/>
              <a:gd name="connsiteX69" fmla="*/ 1763575 w 12584740"/>
              <a:gd name="connsiteY69" fmla="*/ 194844 h 4575313"/>
              <a:gd name="connsiteX70" fmla="*/ 1812709 w 12584740"/>
              <a:gd name="connsiteY70" fmla="*/ 208037 h 4575313"/>
              <a:gd name="connsiteX71" fmla="*/ 1945879 w 12584740"/>
              <a:gd name="connsiteY71" fmla="*/ 216206 h 4575313"/>
              <a:gd name="connsiteX72" fmla="*/ 1974418 w 12584740"/>
              <a:gd name="connsiteY72" fmla="*/ 208866 h 4575313"/>
              <a:gd name="connsiteX73" fmla="*/ 1976651 w 12584740"/>
              <a:gd name="connsiteY73" fmla="*/ 208757 h 4575313"/>
              <a:gd name="connsiteX74" fmla="*/ 2881775 w 12584740"/>
              <a:gd name="connsiteY74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584740 w 12584740"/>
              <a:gd name="connsiteY24" fmla="*/ 3094030 h 4575313"/>
              <a:gd name="connsiteX25" fmla="*/ 483060 w 12584740"/>
              <a:gd name="connsiteY25" fmla="*/ 4575313 h 4575313"/>
              <a:gd name="connsiteX26" fmla="*/ 0 w 12584740"/>
              <a:gd name="connsiteY26" fmla="*/ 628841 h 4575313"/>
              <a:gd name="connsiteX27" fmla="*/ 7836 w 12584740"/>
              <a:gd name="connsiteY27" fmla="*/ 631521 h 4575313"/>
              <a:gd name="connsiteX28" fmla="*/ 59804 w 12584740"/>
              <a:gd name="connsiteY28" fmla="*/ 651795 h 4575313"/>
              <a:gd name="connsiteX29" fmla="*/ 189088 w 12584740"/>
              <a:gd name="connsiteY29" fmla="*/ 654369 h 4575313"/>
              <a:gd name="connsiteX30" fmla="*/ 238402 w 12584740"/>
              <a:gd name="connsiteY30" fmla="*/ 636963 h 4575313"/>
              <a:gd name="connsiteX31" fmla="*/ 332970 w 12584740"/>
              <a:gd name="connsiteY31" fmla="*/ 607012 h 4575313"/>
              <a:gd name="connsiteX32" fmla="*/ 407552 w 12584740"/>
              <a:gd name="connsiteY32" fmla="*/ 547943 h 4575313"/>
              <a:gd name="connsiteX33" fmla="*/ 497934 w 12584740"/>
              <a:gd name="connsiteY33" fmla="*/ 502354 h 4575313"/>
              <a:gd name="connsiteX34" fmla="*/ 510273 w 12584740"/>
              <a:gd name="connsiteY34" fmla="*/ 504172 h 4575313"/>
              <a:gd name="connsiteX35" fmla="*/ 561099 w 12584740"/>
              <a:gd name="connsiteY35" fmla="*/ 476357 h 4575313"/>
              <a:gd name="connsiteX36" fmla="*/ 705102 w 12584740"/>
              <a:gd name="connsiteY36" fmla="*/ 399826 h 4575313"/>
              <a:gd name="connsiteX37" fmla="*/ 800404 w 12584740"/>
              <a:gd name="connsiteY37" fmla="*/ 289909 h 4575313"/>
              <a:gd name="connsiteX38" fmla="*/ 842353 w 12584740"/>
              <a:gd name="connsiteY38" fmla="*/ 276713 h 4575313"/>
              <a:gd name="connsiteX39" fmla="*/ 912247 w 12584740"/>
              <a:gd name="connsiteY39" fmla="*/ 254246 h 4575313"/>
              <a:gd name="connsiteX40" fmla="*/ 927247 w 12584740"/>
              <a:gd name="connsiteY40" fmla="*/ 258217 h 4575313"/>
              <a:gd name="connsiteX41" fmla="*/ 933425 w 12584740"/>
              <a:gd name="connsiteY41" fmla="*/ 256149 h 4575313"/>
              <a:gd name="connsiteX42" fmla="*/ 934108 w 12584740"/>
              <a:gd name="connsiteY42" fmla="*/ 256433 h 4575313"/>
              <a:gd name="connsiteX43" fmla="*/ 935368 w 12584740"/>
              <a:gd name="connsiteY43" fmla="*/ 255498 h 4575313"/>
              <a:gd name="connsiteX44" fmla="*/ 949059 w 12584740"/>
              <a:gd name="connsiteY44" fmla="*/ 250913 h 4575313"/>
              <a:gd name="connsiteX45" fmla="*/ 980035 w 12584740"/>
              <a:gd name="connsiteY45" fmla="*/ 251605 h 4575313"/>
              <a:gd name="connsiteX46" fmla="*/ 998443 w 12584740"/>
              <a:gd name="connsiteY46" fmla="*/ 248823 h 4575313"/>
              <a:gd name="connsiteX47" fmla="*/ 1015140 w 12584740"/>
              <a:gd name="connsiteY47" fmla="*/ 230963 h 4575313"/>
              <a:gd name="connsiteX48" fmla="*/ 1027653 w 12584740"/>
              <a:gd name="connsiteY48" fmla="*/ 228229 h 4575313"/>
              <a:gd name="connsiteX49" fmla="*/ 1029989 w 12584740"/>
              <a:gd name="connsiteY49" fmla="*/ 225769 h 4575313"/>
              <a:gd name="connsiteX50" fmla="*/ 1036851 w 12584740"/>
              <a:gd name="connsiteY50" fmla="*/ 220779 h 4575313"/>
              <a:gd name="connsiteX51" fmla="*/ 1029120 w 12584740"/>
              <a:gd name="connsiteY51" fmla="*/ 217196 h 4575313"/>
              <a:gd name="connsiteX52" fmla="*/ 1113256 w 12584740"/>
              <a:gd name="connsiteY52" fmla="*/ 192543 h 4575313"/>
              <a:gd name="connsiteX53" fmla="*/ 1184710 w 12584740"/>
              <a:gd name="connsiteY53" fmla="*/ 171552 h 4575313"/>
              <a:gd name="connsiteX54" fmla="*/ 1310965 w 12584740"/>
              <a:gd name="connsiteY54" fmla="*/ 185879 h 4575313"/>
              <a:gd name="connsiteX55" fmla="*/ 1430934 w 12584740"/>
              <a:gd name="connsiteY55" fmla="*/ 139104 h 4575313"/>
              <a:gd name="connsiteX56" fmla="*/ 1463118 w 12584740"/>
              <a:gd name="connsiteY56" fmla="*/ 138911 h 4575313"/>
              <a:gd name="connsiteX57" fmla="*/ 1493444 w 12584740"/>
              <a:gd name="connsiteY57" fmla="*/ 147416 h 4575313"/>
              <a:gd name="connsiteX58" fmla="*/ 1493168 w 12584740"/>
              <a:gd name="connsiteY58" fmla="*/ 150455 h 4575313"/>
              <a:gd name="connsiteX59" fmla="*/ 1497974 w 12584740"/>
              <a:gd name="connsiteY59" fmla="*/ 151841 h 4575313"/>
              <a:gd name="connsiteX60" fmla="*/ 1502355 w 12584740"/>
              <a:gd name="connsiteY60" fmla="*/ 149916 h 4575313"/>
              <a:gd name="connsiteX61" fmla="*/ 1508100 w 12584740"/>
              <a:gd name="connsiteY61" fmla="*/ 151526 h 4575313"/>
              <a:gd name="connsiteX62" fmla="*/ 1523822 w 12584740"/>
              <a:gd name="connsiteY62" fmla="*/ 155112 h 4575313"/>
              <a:gd name="connsiteX63" fmla="*/ 1528971 w 12584740"/>
              <a:gd name="connsiteY63" fmla="*/ 161299 h 4575313"/>
              <a:gd name="connsiteX64" fmla="*/ 1590631 w 12584740"/>
              <a:gd name="connsiteY64" fmla="*/ 173836 h 4575313"/>
              <a:gd name="connsiteX65" fmla="*/ 1609537 w 12584740"/>
              <a:gd name="connsiteY65" fmla="*/ 169616 h 4575313"/>
              <a:gd name="connsiteX66" fmla="*/ 1631335 w 12584740"/>
              <a:gd name="connsiteY66" fmla="*/ 179686 h 4575313"/>
              <a:gd name="connsiteX67" fmla="*/ 1693983 w 12584740"/>
              <a:gd name="connsiteY67" fmla="*/ 183202 h 4575313"/>
              <a:gd name="connsiteX68" fmla="*/ 1763575 w 12584740"/>
              <a:gd name="connsiteY68" fmla="*/ 194844 h 4575313"/>
              <a:gd name="connsiteX69" fmla="*/ 1812709 w 12584740"/>
              <a:gd name="connsiteY69" fmla="*/ 208037 h 4575313"/>
              <a:gd name="connsiteX70" fmla="*/ 1945879 w 12584740"/>
              <a:gd name="connsiteY70" fmla="*/ 216206 h 4575313"/>
              <a:gd name="connsiteX71" fmla="*/ 1974418 w 12584740"/>
              <a:gd name="connsiteY71" fmla="*/ 208866 h 4575313"/>
              <a:gd name="connsiteX72" fmla="*/ 1976651 w 12584740"/>
              <a:gd name="connsiteY72" fmla="*/ 208757 h 4575313"/>
              <a:gd name="connsiteX73" fmla="*/ 2881775 w 12584740"/>
              <a:gd name="connsiteY73" fmla="*/ 233197 h 4575313"/>
              <a:gd name="connsiteX0" fmla="*/ 2881775 w 12584740"/>
              <a:gd name="connsiteY0" fmla="*/ 214043 h 4556159"/>
              <a:gd name="connsiteX1" fmla="*/ 8923122 w 12584740"/>
              <a:gd name="connsiteY1" fmla="*/ 205911 h 4556159"/>
              <a:gd name="connsiteX2" fmla="*/ 10535176 w 12584740"/>
              <a:gd name="connsiteY2" fmla="*/ 98886 h 4556159"/>
              <a:gd name="connsiteX3" fmla="*/ 10552865 w 12584740"/>
              <a:gd name="connsiteY3" fmla="*/ 93120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1976651 w 12584740"/>
              <a:gd name="connsiteY71" fmla="*/ 189603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8923122 w 12584740"/>
              <a:gd name="connsiteY1" fmla="*/ 205911 h 4556159"/>
              <a:gd name="connsiteX2" fmla="*/ 10535176 w 12584740"/>
              <a:gd name="connsiteY2" fmla="*/ 98886 h 4556159"/>
              <a:gd name="connsiteX3" fmla="*/ 10552865 w 12584740"/>
              <a:gd name="connsiteY3" fmla="*/ 93120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2584740" h="4556159">
                <a:moveTo>
                  <a:pt x="2881775" y="214043"/>
                </a:moveTo>
                <a:lnTo>
                  <a:pt x="8923122" y="205911"/>
                </a:lnTo>
                <a:cubicBezTo>
                  <a:pt x="8923122" y="236009"/>
                  <a:pt x="10535176" y="68788"/>
                  <a:pt x="10535176" y="98886"/>
                </a:cubicBezTo>
                <a:lnTo>
                  <a:pt x="10552865" y="93120"/>
                </a:lnTo>
                <a:cubicBezTo>
                  <a:pt x="10602509" y="95039"/>
                  <a:pt x="10648374" y="81962"/>
                  <a:pt x="10704478" y="76437"/>
                </a:cubicBezTo>
                <a:cubicBezTo>
                  <a:pt x="10764532" y="85901"/>
                  <a:pt x="10796465" y="61749"/>
                  <a:pt x="10856419" y="55944"/>
                </a:cubicBezTo>
                <a:cubicBezTo>
                  <a:pt x="10914661" y="77716"/>
                  <a:pt x="10896627" y="22130"/>
                  <a:pt x="10946891" y="22447"/>
                </a:cubicBezTo>
                <a:cubicBezTo>
                  <a:pt x="11028004" y="41524"/>
                  <a:pt x="10945561" y="3905"/>
                  <a:pt x="11071737" y="7907"/>
                </a:cubicBezTo>
                <a:cubicBezTo>
                  <a:pt x="11078763" y="11268"/>
                  <a:pt x="11094187" y="7177"/>
                  <a:pt x="11092700" y="2345"/>
                </a:cubicBezTo>
                <a:cubicBezTo>
                  <a:pt x="11100672" y="3621"/>
                  <a:pt x="11119582" y="12415"/>
                  <a:pt x="11121627" y="4539"/>
                </a:cubicBezTo>
                <a:cubicBezTo>
                  <a:pt x="11161872" y="2410"/>
                  <a:pt x="11201801" y="5778"/>
                  <a:pt x="11237564" y="14319"/>
                </a:cubicBezTo>
                <a:cubicBezTo>
                  <a:pt x="11315265" y="-1427"/>
                  <a:pt x="11272628" y="36301"/>
                  <a:pt x="11328738" y="30868"/>
                </a:cubicBezTo>
                <a:cubicBezTo>
                  <a:pt x="11373885" y="14123"/>
                  <a:pt x="11390505" y="26175"/>
                  <a:pt x="11442587" y="14368"/>
                </a:cubicBezTo>
                <a:cubicBezTo>
                  <a:pt x="11460405" y="39138"/>
                  <a:pt x="11491560" y="10212"/>
                  <a:pt x="11511928" y="16713"/>
                </a:cubicBezTo>
                <a:cubicBezTo>
                  <a:pt x="11544050" y="-13836"/>
                  <a:pt x="11591566" y="41138"/>
                  <a:pt x="11625388" y="39481"/>
                </a:cubicBezTo>
                <a:cubicBezTo>
                  <a:pt x="11682275" y="32159"/>
                  <a:pt x="11743456" y="-367"/>
                  <a:pt x="11775146" y="27611"/>
                </a:cubicBezTo>
                <a:cubicBezTo>
                  <a:pt x="11779070" y="15386"/>
                  <a:pt x="11773473" y="-818"/>
                  <a:pt x="11806024" y="88"/>
                </a:cubicBezTo>
                <a:cubicBezTo>
                  <a:pt x="11821005" y="-1216"/>
                  <a:pt x="11833611" y="12437"/>
                  <a:pt x="11865034" y="19785"/>
                </a:cubicBezTo>
                <a:cubicBezTo>
                  <a:pt x="11905979" y="29998"/>
                  <a:pt x="11998366" y="9552"/>
                  <a:pt x="11994565" y="44174"/>
                </a:cubicBezTo>
                <a:cubicBezTo>
                  <a:pt x="12007200" y="63922"/>
                  <a:pt x="12058131" y="30230"/>
                  <a:pt x="12059283" y="52111"/>
                </a:cubicBezTo>
                <a:cubicBezTo>
                  <a:pt x="12081498" y="36953"/>
                  <a:pt x="12122851" y="58256"/>
                  <a:pt x="12160147" y="55873"/>
                </a:cubicBezTo>
                <a:cubicBezTo>
                  <a:pt x="12167674" y="65410"/>
                  <a:pt x="12176238" y="64529"/>
                  <a:pt x="12190854" y="58535"/>
                </a:cubicBezTo>
                <a:lnTo>
                  <a:pt x="12215705" y="59963"/>
                </a:lnTo>
                <a:lnTo>
                  <a:pt x="12584740" y="3074876"/>
                </a:lnTo>
                <a:lnTo>
                  <a:pt x="483060" y="4556159"/>
                </a:lnTo>
                <a:lnTo>
                  <a:pt x="0" y="609687"/>
                </a:lnTo>
                <a:lnTo>
                  <a:pt x="7836" y="612367"/>
                </a:lnTo>
                <a:cubicBezTo>
                  <a:pt x="25349" y="620104"/>
                  <a:pt x="41483" y="627786"/>
                  <a:pt x="59804" y="632641"/>
                </a:cubicBezTo>
                <a:cubicBezTo>
                  <a:pt x="75146" y="654421"/>
                  <a:pt x="167365" y="632597"/>
                  <a:pt x="189088" y="635215"/>
                </a:cubicBezTo>
                <a:cubicBezTo>
                  <a:pt x="217440" y="623749"/>
                  <a:pt x="208344" y="626448"/>
                  <a:pt x="238402" y="617809"/>
                </a:cubicBezTo>
                <a:cubicBezTo>
                  <a:pt x="247394" y="590135"/>
                  <a:pt x="303125" y="595692"/>
                  <a:pt x="332970" y="587858"/>
                </a:cubicBezTo>
                <a:cubicBezTo>
                  <a:pt x="336621" y="563687"/>
                  <a:pt x="356128" y="555392"/>
                  <a:pt x="407552" y="528789"/>
                </a:cubicBezTo>
                <a:cubicBezTo>
                  <a:pt x="410625" y="501558"/>
                  <a:pt x="481949" y="526749"/>
                  <a:pt x="497934" y="483200"/>
                </a:cubicBezTo>
                <a:cubicBezTo>
                  <a:pt x="501858" y="484200"/>
                  <a:pt x="506013" y="484811"/>
                  <a:pt x="510273" y="485018"/>
                </a:cubicBezTo>
                <a:cubicBezTo>
                  <a:pt x="535011" y="486222"/>
                  <a:pt x="557770" y="473768"/>
                  <a:pt x="561099" y="457203"/>
                </a:cubicBezTo>
                <a:cubicBezTo>
                  <a:pt x="592709" y="393031"/>
                  <a:pt x="657171" y="417531"/>
                  <a:pt x="705102" y="380672"/>
                </a:cubicBezTo>
                <a:cubicBezTo>
                  <a:pt x="762904" y="342107"/>
                  <a:pt x="753762" y="341220"/>
                  <a:pt x="800404" y="270755"/>
                </a:cubicBezTo>
                <a:cubicBezTo>
                  <a:pt x="821510" y="277286"/>
                  <a:pt x="831930" y="272279"/>
                  <a:pt x="842353" y="257559"/>
                </a:cubicBezTo>
                <a:cubicBezTo>
                  <a:pt x="871396" y="239661"/>
                  <a:pt x="901151" y="269258"/>
                  <a:pt x="912247" y="235092"/>
                </a:cubicBezTo>
                <a:cubicBezTo>
                  <a:pt x="915193" y="239660"/>
                  <a:pt x="920652" y="240302"/>
                  <a:pt x="927247" y="239063"/>
                </a:cubicBezTo>
                <a:lnTo>
                  <a:pt x="933425" y="236995"/>
                </a:lnTo>
                <a:lnTo>
                  <a:pt x="934108" y="237279"/>
                </a:lnTo>
                <a:lnTo>
                  <a:pt x="935368" y="236344"/>
                </a:lnTo>
                <a:lnTo>
                  <a:pt x="949059" y="231759"/>
                </a:lnTo>
                <a:cubicBezTo>
                  <a:pt x="964033" y="225857"/>
                  <a:pt x="978036" y="220629"/>
                  <a:pt x="980035" y="232451"/>
                </a:cubicBezTo>
                <a:cubicBezTo>
                  <a:pt x="988861" y="233151"/>
                  <a:pt x="994474" y="231910"/>
                  <a:pt x="998443" y="229669"/>
                </a:cubicBezTo>
                <a:cubicBezTo>
                  <a:pt x="1006381" y="225191"/>
                  <a:pt x="1007750" y="216720"/>
                  <a:pt x="1015140" y="211809"/>
                </a:cubicBezTo>
                <a:lnTo>
                  <a:pt x="1027653" y="209075"/>
                </a:lnTo>
                <a:lnTo>
                  <a:pt x="1029989" y="206615"/>
                </a:lnTo>
                <a:lnTo>
                  <a:pt x="1036851" y="201625"/>
                </a:lnTo>
                <a:lnTo>
                  <a:pt x="1029120" y="198042"/>
                </a:lnTo>
                <a:cubicBezTo>
                  <a:pt x="1021104" y="195096"/>
                  <a:pt x="1101729" y="180798"/>
                  <a:pt x="1113256" y="173389"/>
                </a:cubicBezTo>
                <a:lnTo>
                  <a:pt x="1184710" y="152398"/>
                </a:lnTo>
                <a:lnTo>
                  <a:pt x="1310965" y="166725"/>
                </a:lnTo>
                <a:cubicBezTo>
                  <a:pt x="1336372" y="131696"/>
                  <a:pt x="1403197" y="140119"/>
                  <a:pt x="1430934" y="119950"/>
                </a:cubicBezTo>
                <a:lnTo>
                  <a:pt x="1463118" y="119757"/>
                </a:lnTo>
                <a:lnTo>
                  <a:pt x="1493444" y="128262"/>
                </a:lnTo>
                <a:lnTo>
                  <a:pt x="1493168" y="131301"/>
                </a:lnTo>
                <a:cubicBezTo>
                  <a:pt x="1493827" y="133297"/>
                  <a:pt x="1495475" y="133471"/>
                  <a:pt x="1497974" y="132687"/>
                </a:cubicBezTo>
                <a:lnTo>
                  <a:pt x="1502355" y="130762"/>
                </a:lnTo>
                <a:lnTo>
                  <a:pt x="1508100" y="132372"/>
                </a:lnTo>
                <a:lnTo>
                  <a:pt x="1523822" y="135958"/>
                </a:lnTo>
                <a:lnTo>
                  <a:pt x="1528971" y="142145"/>
                </a:lnTo>
                <a:cubicBezTo>
                  <a:pt x="1544182" y="151821"/>
                  <a:pt x="1579536" y="139768"/>
                  <a:pt x="1590631" y="154682"/>
                </a:cubicBezTo>
                <a:lnTo>
                  <a:pt x="1609537" y="150462"/>
                </a:lnTo>
                <a:lnTo>
                  <a:pt x="1631335" y="160532"/>
                </a:lnTo>
                <a:cubicBezTo>
                  <a:pt x="1651445" y="168813"/>
                  <a:pt x="1672155" y="173541"/>
                  <a:pt x="1693983" y="164048"/>
                </a:cubicBezTo>
                <a:cubicBezTo>
                  <a:pt x="1686705" y="185321"/>
                  <a:pt x="1748101" y="157604"/>
                  <a:pt x="1763575" y="175690"/>
                </a:cubicBezTo>
                <a:cubicBezTo>
                  <a:pt x="1773286" y="190711"/>
                  <a:pt x="1794179" y="185800"/>
                  <a:pt x="1812709" y="188883"/>
                </a:cubicBezTo>
                <a:cubicBezTo>
                  <a:pt x="1830479" y="202932"/>
                  <a:pt x="1918180" y="204037"/>
                  <a:pt x="1945879" y="197052"/>
                </a:cubicBezTo>
                <a:cubicBezTo>
                  <a:pt x="1955185" y="193416"/>
                  <a:pt x="1964727" y="191072"/>
                  <a:pt x="1974418" y="189712"/>
                </a:cubicBezTo>
                <a:lnTo>
                  <a:pt x="2235555" y="226659"/>
                </a:lnTo>
                <a:cubicBezTo>
                  <a:pt x="2235555" y="166322"/>
                  <a:pt x="2881775" y="274380"/>
                  <a:pt x="2881775" y="21404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16" name="Freeform: Shape 4115">
            <a:extLst>
              <a:ext uri="{FF2B5EF4-FFF2-40B4-BE49-F238E27FC236}">
                <a16:creationId xmlns:a16="http://schemas.microsoft.com/office/drawing/2014/main" id="{1BBFDD63-AD5F-4E42-979B-2FBDE3450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855" y="1431370"/>
            <a:ext cx="5217258" cy="3382462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 descr="Bulb GIFs - Get the best GIF on GIPHY">
            <a:extLst>
              <a:ext uri="{FF2B5EF4-FFF2-40B4-BE49-F238E27FC236}">
                <a16:creationId xmlns:a16="http://schemas.microsoft.com/office/drawing/2014/main" id="{6BF856B4-691B-8B51-0819-217D255072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2"/>
          <a:stretch/>
        </p:blipFill>
        <p:spPr bwMode="auto">
          <a:xfrm>
            <a:off x="1814328" y="1614523"/>
            <a:ext cx="3204313" cy="301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8" name="Freeform: Shape 4117">
            <a:extLst>
              <a:ext uri="{FF2B5EF4-FFF2-40B4-BE49-F238E27FC236}">
                <a16:creationId xmlns:a16="http://schemas.microsoft.com/office/drawing/2014/main" id="{AABDB02C-700D-4121-B1D1-CCB58F4BE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4339" y="1431370"/>
            <a:ext cx="5217258" cy="3382462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100" name="Picture 4" descr="Mobile app alert by DAHISH STUDIO on Dribbble">
            <a:extLst>
              <a:ext uri="{FF2B5EF4-FFF2-40B4-BE49-F238E27FC236}">
                <a16:creationId xmlns:a16="http://schemas.microsoft.com/office/drawing/2014/main" id="{8E5BEB9F-A920-CAF0-20FB-485E4121E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2197" y="1734610"/>
            <a:ext cx="4021541" cy="301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B606F-5BF0-E8D2-2192-3602436FE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5081956"/>
            <a:ext cx="10117130" cy="131884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dirty="0"/>
              <a:t>If a </a:t>
            </a:r>
            <a:r>
              <a:rPr lang="en-US" b="1" dirty="0">
                <a:latin typeface="Abadi" panose="020B0604020104020204" pitchFamily="34" charset="0"/>
              </a:rPr>
              <a:t>lightbulb</a:t>
            </a:r>
            <a:r>
              <a:rPr lang="en-US" dirty="0"/>
              <a:t> </a:t>
            </a:r>
            <a:r>
              <a:rPr lang="en-US" b="1" dirty="0">
                <a:latin typeface="Abadi" panose="020B0604020104020204" pitchFamily="34" charset="0"/>
              </a:rPr>
              <a:t>should go out</a:t>
            </a:r>
            <a:r>
              <a:rPr lang="en-US" dirty="0"/>
              <a:t>, a valve come loose, or a pipe lose pressure somewhere in the system, the worker at the main control desk would be </a:t>
            </a:r>
            <a:r>
              <a:rPr lang="en-US" b="1" dirty="0">
                <a:latin typeface="Abadi" panose="020B0604020104020204" pitchFamily="34" charset="0"/>
              </a:rPr>
              <a:t>immediately alerted </a:t>
            </a:r>
            <a:r>
              <a:rPr lang="en-US" dirty="0"/>
              <a:t>as they monitor the system. </a:t>
            </a:r>
          </a:p>
        </p:txBody>
      </p:sp>
      <p:sp>
        <p:nvSpPr>
          <p:cNvPr id="4" name="Equals 3">
            <a:extLst>
              <a:ext uri="{FF2B5EF4-FFF2-40B4-BE49-F238E27FC236}">
                <a16:creationId xmlns:a16="http://schemas.microsoft.com/office/drawing/2014/main" id="{DF7C8E86-D930-4765-AFDA-7EDF11CCB699}"/>
              </a:ext>
            </a:extLst>
          </p:cNvPr>
          <p:cNvSpPr/>
          <p:nvPr/>
        </p:nvSpPr>
        <p:spPr>
          <a:xfrm>
            <a:off x="5411755" y="2635720"/>
            <a:ext cx="1421213" cy="1148364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658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331648" cy="1978172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36649" y="488969"/>
                  <a:pt x="9316893" y="491390"/>
                </a:cubicBezTo>
                <a:cubicBezTo>
                  <a:pt x="9298834" y="504511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79948" y="576062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407128" y="961344"/>
                </a:lnTo>
                <a:lnTo>
                  <a:pt x="8380548" y="987916"/>
                </a:lnTo>
                <a:lnTo>
                  <a:pt x="8379462" y="987106"/>
                </a:lnTo>
                <a:cubicBezTo>
                  <a:pt x="8376507" y="985864"/>
                  <a:pt x="8373362" y="986042"/>
                  <a:pt x="8369725" y="989186"/>
                </a:cubicBezTo>
                <a:cubicBezTo>
                  <a:pt x="8357221" y="990792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72124" y="1029408"/>
                  <a:pt x="8269666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43525" y="1179064"/>
                </a:lnTo>
                <a:lnTo>
                  <a:pt x="7685942" y="1233723"/>
                </a:lnTo>
                <a:lnTo>
                  <a:pt x="7586920" y="1261888"/>
                </a:lnTo>
                <a:cubicBezTo>
                  <a:pt x="7556723" y="1298911"/>
                  <a:pt x="7489186" y="1249860"/>
                  <a:pt x="7486100" y="1292563"/>
                </a:cubicBezTo>
                <a:cubicBezTo>
                  <a:pt x="7454875" y="1308356"/>
                  <a:pt x="7449202" y="1300366"/>
                  <a:pt x="7407190" y="1314737"/>
                </a:cubicBezTo>
                <a:cubicBezTo>
                  <a:pt x="7368386" y="1364011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23400" y="1671703"/>
                  <a:pt x="5529437" y="1636968"/>
                </a:cubicBezTo>
                <a:cubicBezTo>
                  <a:pt x="5500069" y="1636638"/>
                  <a:pt x="5481558" y="1636672"/>
                  <a:pt x="5440853" y="1657958"/>
                </a:cubicBezTo>
                <a:cubicBezTo>
                  <a:pt x="5340428" y="1673293"/>
                  <a:pt x="5074771" y="1739921"/>
                  <a:pt x="4945936" y="1713743"/>
                </a:cubicBezTo>
                <a:cubicBezTo>
                  <a:pt x="4914142" y="1717597"/>
                  <a:pt x="4837317" y="1726609"/>
                  <a:pt x="4818446" y="1726895"/>
                </a:cubicBezTo>
                <a:lnTo>
                  <a:pt x="4813657" y="1730706"/>
                </a:lnTo>
                <a:lnTo>
                  <a:pt x="4759058" y="1766533"/>
                </a:lnTo>
                <a:cubicBezTo>
                  <a:pt x="4747481" y="1770744"/>
                  <a:pt x="4734604" y="1772921"/>
                  <a:pt x="4719749" y="1771811"/>
                </a:cubicBezTo>
                <a:cubicBezTo>
                  <a:pt x="4667035" y="1745585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12575" y="1805339"/>
                  <a:pt x="4320575" y="1832722"/>
                </a:cubicBezTo>
                <a:cubicBezTo>
                  <a:pt x="4282030" y="1809397"/>
                  <a:pt x="4252210" y="1859755"/>
                  <a:pt x="4220200" y="1873173"/>
                </a:cubicBezTo>
                <a:cubicBezTo>
                  <a:pt x="4189784" y="1872580"/>
                  <a:pt x="4175475" y="1885756"/>
                  <a:pt x="4105361" y="1894711"/>
                </a:cubicBezTo>
                <a:cubicBezTo>
                  <a:pt x="4071894" y="1867524"/>
                  <a:pt x="4035294" y="1916372"/>
                  <a:pt x="3973223" y="1881015"/>
                </a:cubicBezTo>
                <a:cubicBezTo>
                  <a:pt x="3971330" y="1884974"/>
                  <a:pt x="3952843" y="1881390"/>
                  <a:pt x="3900992" y="1880603"/>
                </a:cubicBezTo>
                <a:cubicBezTo>
                  <a:pt x="3849141" y="1879815"/>
                  <a:pt x="3740259" y="1879432"/>
                  <a:pt x="3662119" y="1876289"/>
                </a:cubicBezTo>
                <a:cubicBezTo>
                  <a:pt x="3573420" y="1876991"/>
                  <a:pt x="3613412" y="1915150"/>
                  <a:pt x="3496919" y="1873180"/>
                </a:cubicBezTo>
                <a:cubicBezTo>
                  <a:pt x="3488062" y="1895719"/>
                  <a:pt x="3474293" y="1897950"/>
                  <a:pt x="3449433" y="1889681"/>
                </a:cubicBezTo>
                <a:cubicBezTo>
                  <a:pt x="3406553" y="1891629"/>
                  <a:pt x="3417350" y="1945453"/>
                  <a:pt x="3369766" y="1916653"/>
                </a:cubicBezTo>
                <a:cubicBezTo>
                  <a:pt x="3338805" y="1929531"/>
                  <a:pt x="3310151" y="1915620"/>
                  <a:pt x="3290336" y="1925039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57504" y="1957276"/>
                </a:lnTo>
                <a:lnTo>
                  <a:pt x="3115176" y="1943459"/>
                </a:lnTo>
                <a:cubicBezTo>
                  <a:pt x="3095397" y="1937281"/>
                  <a:pt x="3080878" y="1929976"/>
                  <a:pt x="3038835" y="1920210"/>
                </a:cubicBezTo>
                <a:cubicBezTo>
                  <a:pt x="3011900" y="1947086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1037" y="1967486"/>
                  <a:pt x="2001803" y="1954594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391573" y="1790862"/>
                  <a:pt x="1332568" y="1793149"/>
                </a:cubicBezTo>
                <a:cubicBezTo>
                  <a:pt x="1236287" y="1833446"/>
                  <a:pt x="1335185" y="1756546"/>
                  <a:pt x="1186881" y="1768613"/>
                </a:cubicBezTo>
                <a:cubicBezTo>
                  <a:pt x="1178443" y="1775469"/>
                  <a:pt x="1160576" y="1767918"/>
                  <a:pt x="1162595" y="1758337"/>
                </a:cubicBezTo>
                <a:cubicBezTo>
                  <a:pt x="1153167" y="1761117"/>
                  <a:pt x="1130472" y="1779083"/>
                  <a:pt x="1128523" y="1763621"/>
                </a:cubicBezTo>
                <a:cubicBezTo>
                  <a:pt x="1081415" y="1760756"/>
                  <a:pt x="1034361" y="1768718"/>
                  <a:pt x="991903" y="1786741"/>
                </a:cubicBezTo>
                <a:cubicBezTo>
                  <a:pt x="966383" y="1781126"/>
                  <a:pt x="949501" y="1831241"/>
                  <a:pt x="883960" y="1822386"/>
                </a:cubicBezTo>
                <a:cubicBezTo>
                  <a:pt x="831931" y="1790865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64C632-D340-D9CE-5932-796AF266C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</p:spPr>
        <p:txBody>
          <a:bodyPr>
            <a:normAutofit/>
          </a:bodyPr>
          <a:lstStyle/>
          <a:p>
            <a:r>
              <a:rPr lang="en-US" dirty="0"/>
              <a:t>Why is Scada systems necessary?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43E77-7514-E4AB-8FE1-E0ACEA5AB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2296161"/>
            <a:ext cx="4788505" cy="3846012"/>
          </a:xfrm>
        </p:spPr>
        <p:txBody>
          <a:bodyPr>
            <a:normAutofit/>
          </a:bodyPr>
          <a:lstStyle/>
          <a:p>
            <a:r>
              <a:rPr lang="en-US" dirty="0"/>
              <a:t>Any problem is easily identifiable and can be quickly fixed before it costs money or causes damage. With SCADA Systems, </a:t>
            </a:r>
            <a:r>
              <a:rPr lang="en-US" b="1" dirty="0">
                <a:latin typeface="Abadi" panose="020B0604020104020204" pitchFamily="34" charset="0"/>
              </a:rPr>
              <a:t>it doesn’t have to be a guessing game.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64E267B-3F5A-4357-9E7F-C5FBE5D3B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0426" y="5902730"/>
            <a:ext cx="5741575" cy="955271"/>
          </a:xfrm>
          <a:custGeom>
            <a:avLst/>
            <a:gdLst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3959588 w 5741575"/>
              <a:gd name="connsiteY74" fmla="*/ 239195 h 955271"/>
              <a:gd name="connsiteX75" fmla="*/ 4114838 w 5741575"/>
              <a:gd name="connsiteY75" fmla="*/ 238165 h 955271"/>
              <a:gd name="connsiteX76" fmla="*/ 4271023 w 5741575"/>
              <a:gd name="connsiteY76" fmla="*/ 241959 h 955271"/>
              <a:gd name="connsiteX77" fmla="*/ 4367397 w 5741575"/>
              <a:gd name="connsiteY77" fmla="*/ 271442 h 955271"/>
              <a:gd name="connsiteX78" fmla="*/ 4495366 w 5741575"/>
              <a:gd name="connsiteY78" fmla="*/ 271618 h 955271"/>
              <a:gd name="connsiteX79" fmla="*/ 4517347 w 5741575"/>
              <a:gd name="connsiteY79" fmla="*/ 275639 h 955271"/>
              <a:gd name="connsiteX80" fmla="*/ 4546116 w 5741575"/>
              <a:gd name="connsiteY80" fmla="*/ 268568 h 955271"/>
              <a:gd name="connsiteX81" fmla="*/ 4661259 w 5741575"/>
              <a:gd name="connsiteY81" fmla="*/ 238966 h 955271"/>
              <a:gd name="connsiteX82" fmla="*/ 4750403 w 5741575"/>
              <a:gd name="connsiteY82" fmla="*/ 204364 h 955271"/>
              <a:gd name="connsiteX83" fmla="*/ 4867614 w 5741575"/>
              <a:gd name="connsiteY83" fmla="*/ 208668 h 955271"/>
              <a:gd name="connsiteX84" fmla="*/ 4937036 w 5741575"/>
              <a:gd name="connsiteY84" fmla="*/ 195446 h 955271"/>
              <a:gd name="connsiteX85" fmla="*/ 5047626 w 5741575"/>
              <a:gd name="connsiteY85" fmla="*/ 149604 h 955271"/>
              <a:gd name="connsiteX86" fmla="*/ 5200247 w 5741575"/>
              <a:gd name="connsiteY86" fmla="*/ 142695 h 955271"/>
              <a:gd name="connsiteX87" fmla="*/ 5235691 w 5741575"/>
              <a:gd name="connsiteY87" fmla="*/ 173330 h 955271"/>
              <a:gd name="connsiteX88" fmla="*/ 5280133 w 5741575"/>
              <a:gd name="connsiteY88" fmla="*/ 189342 h 955271"/>
              <a:gd name="connsiteX89" fmla="*/ 5291963 w 5741575"/>
              <a:gd name="connsiteY89" fmla="*/ 139446 h 955271"/>
              <a:gd name="connsiteX90" fmla="*/ 5418472 w 5741575"/>
              <a:gd name="connsiteY90" fmla="*/ 89163 h 955271"/>
              <a:gd name="connsiteX91" fmla="*/ 5482354 w 5741575"/>
              <a:gd name="connsiteY91" fmla="*/ 69470 h 955271"/>
              <a:gd name="connsiteX92" fmla="*/ 5583280 w 5741575"/>
              <a:gd name="connsiteY92" fmla="*/ 49787 h 955271"/>
              <a:gd name="connsiteX93" fmla="*/ 5613766 w 5741575"/>
              <a:gd name="connsiteY93" fmla="*/ 41855 h 955271"/>
              <a:gd name="connsiteX94" fmla="*/ 5684952 w 5741575"/>
              <a:gd name="connsiteY94" fmla="*/ 26088 h 95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741575" h="955271">
                <a:moveTo>
                  <a:pt x="5741575" y="0"/>
                </a:moveTo>
                <a:lnTo>
                  <a:pt x="5741575" y="955271"/>
                </a:lnTo>
                <a:lnTo>
                  <a:pt x="0" y="955271"/>
                </a:lnTo>
                <a:lnTo>
                  <a:pt x="8558" y="953971"/>
                </a:lnTo>
                <a:lnTo>
                  <a:pt x="16894" y="953847"/>
                </a:lnTo>
                <a:cubicBezTo>
                  <a:pt x="22474" y="953361"/>
                  <a:pt x="25973" y="952524"/>
                  <a:pt x="28156" y="951374"/>
                </a:cubicBezTo>
                <a:cubicBezTo>
                  <a:pt x="28201" y="951240"/>
                  <a:pt x="28247" y="951105"/>
                  <a:pt x="28293" y="950971"/>
                </a:cubicBezTo>
                <a:lnTo>
                  <a:pt x="39115" y="949326"/>
                </a:lnTo>
                <a:cubicBezTo>
                  <a:pt x="57701" y="947335"/>
                  <a:pt x="76089" y="946141"/>
                  <a:pt x="93851" y="945611"/>
                </a:cubicBezTo>
                <a:cubicBezTo>
                  <a:pt x="99905" y="923404"/>
                  <a:pt x="170209" y="932855"/>
                  <a:pt x="148657" y="898134"/>
                </a:cubicBezTo>
                <a:cubicBezTo>
                  <a:pt x="172173" y="896348"/>
                  <a:pt x="191809" y="908449"/>
                  <a:pt x="174554" y="886351"/>
                </a:cubicBezTo>
                <a:cubicBezTo>
                  <a:pt x="182014" y="885083"/>
                  <a:pt x="185699" y="882087"/>
                  <a:pt x="187633" y="878226"/>
                </a:cubicBezTo>
                <a:cubicBezTo>
                  <a:pt x="187742" y="877663"/>
                  <a:pt x="187852" y="877101"/>
                  <a:pt x="187961" y="876538"/>
                </a:cubicBezTo>
                <a:lnTo>
                  <a:pt x="240501" y="873150"/>
                </a:lnTo>
                <a:lnTo>
                  <a:pt x="246345" y="869942"/>
                </a:lnTo>
                <a:lnTo>
                  <a:pt x="282041" y="871263"/>
                </a:lnTo>
                <a:lnTo>
                  <a:pt x="299711" y="870064"/>
                </a:lnTo>
                <a:lnTo>
                  <a:pt x="306299" y="873609"/>
                </a:lnTo>
                <a:cubicBezTo>
                  <a:pt x="312531" y="875279"/>
                  <a:pt x="320316" y="874896"/>
                  <a:pt x="331571" y="869866"/>
                </a:cubicBezTo>
                <a:lnTo>
                  <a:pt x="333872" y="867971"/>
                </a:lnTo>
                <a:lnTo>
                  <a:pt x="356953" y="870334"/>
                </a:lnTo>
                <a:cubicBezTo>
                  <a:pt x="364772" y="872042"/>
                  <a:pt x="372199" y="874762"/>
                  <a:pt x="379005" y="878900"/>
                </a:cubicBezTo>
                <a:cubicBezTo>
                  <a:pt x="436788" y="836391"/>
                  <a:pt x="512367" y="847456"/>
                  <a:pt x="585428" y="826440"/>
                </a:cubicBezTo>
                <a:cubicBezTo>
                  <a:pt x="600236" y="776571"/>
                  <a:pt x="751447" y="800939"/>
                  <a:pt x="787156" y="838447"/>
                </a:cubicBezTo>
                <a:cubicBezTo>
                  <a:pt x="767750" y="789794"/>
                  <a:pt x="977582" y="857915"/>
                  <a:pt x="898586" y="808502"/>
                </a:cubicBezTo>
                <a:cubicBezTo>
                  <a:pt x="926099" y="807167"/>
                  <a:pt x="944922" y="782490"/>
                  <a:pt x="924063" y="770210"/>
                </a:cubicBezTo>
                <a:cubicBezTo>
                  <a:pt x="1015917" y="786259"/>
                  <a:pt x="1117953" y="728408"/>
                  <a:pt x="1212574" y="724238"/>
                </a:cubicBezTo>
                <a:cubicBezTo>
                  <a:pt x="1245879" y="677520"/>
                  <a:pt x="1233543" y="716744"/>
                  <a:pt x="1280768" y="699122"/>
                </a:cubicBezTo>
                <a:cubicBezTo>
                  <a:pt x="1280824" y="735474"/>
                  <a:pt x="1333787" y="667235"/>
                  <a:pt x="1352027" y="704323"/>
                </a:cubicBezTo>
                <a:cubicBezTo>
                  <a:pt x="1360044" y="699941"/>
                  <a:pt x="1367234" y="694526"/>
                  <a:pt x="1374314" y="688815"/>
                </a:cubicBezTo>
                <a:lnTo>
                  <a:pt x="1378034" y="685842"/>
                </a:lnTo>
                <a:lnTo>
                  <a:pt x="1395604" y="680460"/>
                </a:lnTo>
                <a:lnTo>
                  <a:pt x="1397206" y="670793"/>
                </a:lnTo>
                <a:lnTo>
                  <a:pt x="1421250" y="656855"/>
                </a:lnTo>
                <a:cubicBezTo>
                  <a:pt x="1430770" y="652893"/>
                  <a:pt x="1441623" y="650105"/>
                  <a:pt x="1454524" y="649224"/>
                </a:cubicBezTo>
                <a:cubicBezTo>
                  <a:pt x="1502655" y="660482"/>
                  <a:pt x="1556151" y="606226"/>
                  <a:pt x="1616217" y="622107"/>
                </a:cubicBezTo>
                <a:cubicBezTo>
                  <a:pt x="1637755" y="624837"/>
                  <a:pt x="1701030" y="614257"/>
                  <a:pt x="1710928" y="600666"/>
                </a:cubicBezTo>
                <a:cubicBezTo>
                  <a:pt x="1723693" y="596072"/>
                  <a:pt x="1739861" y="597834"/>
                  <a:pt x="1743718" y="584327"/>
                </a:cubicBezTo>
                <a:cubicBezTo>
                  <a:pt x="1751098" y="567647"/>
                  <a:pt x="1801421" y="583831"/>
                  <a:pt x="1791651" y="567019"/>
                </a:cubicBezTo>
                <a:cubicBezTo>
                  <a:pt x="1827282" y="577929"/>
                  <a:pt x="1847642" y="542228"/>
                  <a:pt x="1873778" y="530130"/>
                </a:cubicBezTo>
                <a:cubicBezTo>
                  <a:pt x="1902425" y="541995"/>
                  <a:pt x="1929013" y="504913"/>
                  <a:pt x="1988411" y="491599"/>
                </a:cubicBezTo>
                <a:cubicBezTo>
                  <a:pt x="2020077" y="505546"/>
                  <a:pt x="2028363" y="482381"/>
                  <a:pt x="2085507" y="498527"/>
                </a:cubicBezTo>
                <a:cubicBezTo>
                  <a:pt x="2086719" y="495769"/>
                  <a:pt x="2088490" y="493104"/>
                  <a:pt x="2090767" y="490616"/>
                </a:cubicBezTo>
                <a:cubicBezTo>
                  <a:pt x="2103992" y="476161"/>
                  <a:pt x="2131025" y="470659"/>
                  <a:pt x="2151143" y="478332"/>
                </a:cubicBezTo>
                <a:cubicBezTo>
                  <a:pt x="2240088" y="497642"/>
                  <a:pt x="2310118" y="483043"/>
                  <a:pt x="2378710" y="477570"/>
                </a:cubicBezTo>
                <a:cubicBezTo>
                  <a:pt x="2454975" y="467585"/>
                  <a:pt x="2391576" y="437831"/>
                  <a:pt x="2496256" y="452396"/>
                </a:cubicBezTo>
                <a:cubicBezTo>
                  <a:pt x="2501503" y="436899"/>
                  <a:pt x="2513119" y="433980"/>
                  <a:pt x="2535387" y="436645"/>
                </a:cubicBezTo>
                <a:cubicBezTo>
                  <a:pt x="2572084" y="430778"/>
                  <a:pt x="2557124" y="397207"/>
                  <a:pt x="2601109" y="410678"/>
                </a:cubicBezTo>
                <a:cubicBezTo>
                  <a:pt x="2588000" y="393616"/>
                  <a:pt x="2667428" y="390302"/>
                  <a:pt x="2643855" y="374482"/>
                </a:cubicBezTo>
                <a:cubicBezTo>
                  <a:pt x="2648277" y="369169"/>
                  <a:pt x="2652937" y="366761"/>
                  <a:pt x="2657726" y="365841"/>
                </a:cubicBezTo>
                <a:cubicBezTo>
                  <a:pt x="2667303" y="363999"/>
                  <a:pt x="2677395" y="368107"/>
                  <a:pt x="2687125" y="366820"/>
                </a:cubicBezTo>
                <a:lnTo>
                  <a:pt x="2697479" y="361430"/>
                </a:lnTo>
                <a:lnTo>
                  <a:pt x="2701547" y="361545"/>
                </a:lnTo>
                <a:lnTo>
                  <a:pt x="2711054" y="360597"/>
                </a:lnTo>
                <a:lnTo>
                  <a:pt x="2710438" y="366958"/>
                </a:lnTo>
                <a:cubicBezTo>
                  <a:pt x="2708955" y="373111"/>
                  <a:pt x="2708038" y="379788"/>
                  <a:pt x="2722936" y="377633"/>
                </a:cubicBezTo>
                <a:cubicBezTo>
                  <a:pt x="2753511" y="370170"/>
                  <a:pt x="2766475" y="394972"/>
                  <a:pt x="2777227" y="368972"/>
                </a:cubicBezTo>
                <a:lnTo>
                  <a:pt x="2779510" y="361652"/>
                </a:lnTo>
                <a:lnTo>
                  <a:pt x="2786278" y="359869"/>
                </a:lnTo>
                <a:cubicBezTo>
                  <a:pt x="2789994" y="359750"/>
                  <a:pt x="2792255" y="361281"/>
                  <a:pt x="2792101" y="365927"/>
                </a:cubicBezTo>
                <a:cubicBezTo>
                  <a:pt x="2819315" y="344279"/>
                  <a:pt x="2855630" y="370297"/>
                  <a:pt x="2885545" y="372818"/>
                </a:cubicBezTo>
                <a:cubicBezTo>
                  <a:pt x="2905895" y="352581"/>
                  <a:pt x="2948591" y="377825"/>
                  <a:pt x="3009558" y="370573"/>
                </a:cubicBezTo>
                <a:cubicBezTo>
                  <a:pt x="3031640" y="347442"/>
                  <a:pt x="3050695" y="365935"/>
                  <a:pt x="3095010" y="332454"/>
                </a:cubicBezTo>
                <a:cubicBezTo>
                  <a:pt x="3097485" y="334582"/>
                  <a:pt x="3100426" y="336441"/>
                  <a:pt x="3103742" y="337974"/>
                </a:cubicBezTo>
                <a:cubicBezTo>
                  <a:pt x="3123005" y="346878"/>
                  <a:pt x="3150475" y="343067"/>
                  <a:pt x="3165093" y="329459"/>
                </a:cubicBezTo>
                <a:cubicBezTo>
                  <a:pt x="3236951" y="282673"/>
                  <a:pt x="3308286" y="273118"/>
                  <a:pt x="3373785" y="255680"/>
                </a:cubicBezTo>
                <a:cubicBezTo>
                  <a:pt x="3448540" y="239861"/>
                  <a:pt x="3405238" y="287846"/>
                  <a:pt x="3493851" y="240255"/>
                </a:cubicBezTo>
                <a:cubicBezTo>
                  <a:pt x="3506326" y="252723"/>
                  <a:pt x="3518405" y="251593"/>
                  <a:pt x="3537470" y="241867"/>
                </a:cubicBezTo>
                <a:cubicBezTo>
                  <a:pt x="3573967" y="235226"/>
                  <a:pt x="3576893" y="270855"/>
                  <a:pt x="3610489" y="244128"/>
                </a:cubicBezTo>
                <a:cubicBezTo>
                  <a:pt x="3606935" y="264036"/>
                  <a:pt x="3681284" y="241075"/>
                  <a:pt x="3667539" y="263271"/>
                </a:cubicBezTo>
                <a:cubicBezTo>
                  <a:pt x="3694251" y="276940"/>
                  <a:pt x="3701441" y="246803"/>
                  <a:pt x="3727614" y="258245"/>
                </a:cubicBezTo>
                <a:cubicBezTo>
                  <a:pt x="3754952" y="257751"/>
                  <a:pt x="3708960" y="240314"/>
                  <a:pt x="3738369" y="234506"/>
                </a:cubicBezTo>
                <a:cubicBezTo>
                  <a:pt x="3774580" y="230879"/>
                  <a:pt x="3768868" y="196201"/>
                  <a:pt x="3803670" y="236457"/>
                </a:cubicBezTo>
                <a:cubicBezTo>
                  <a:pt x="3839567" y="220301"/>
                  <a:pt x="3850064" y="239151"/>
                  <a:pt x="3903080" y="241890"/>
                </a:cubicBezTo>
                <a:cubicBezTo>
                  <a:pt x="3922859" y="227800"/>
                  <a:pt x="3941005" y="230826"/>
                  <a:pt x="3959588" y="239195"/>
                </a:cubicBezTo>
                <a:cubicBezTo>
                  <a:pt x="4009252" y="229421"/>
                  <a:pt x="4057491" y="239376"/>
                  <a:pt x="4114838" y="238165"/>
                </a:cubicBezTo>
                <a:cubicBezTo>
                  <a:pt x="4173784" y="217210"/>
                  <a:pt x="4209756" y="243378"/>
                  <a:pt x="4271023" y="241959"/>
                </a:cubicBezTo>
                <a:cubicBezTo>
                  <a:pt x="4326191" y="205535"/>
                  <a:pt x="4316856" y="279258"/>
                  <a:pt x="4367397" y="271442"/>
                </a:cubicBezTo>
                <a:cubicBezTo>
                  <a:pt x="4446016" y="235091"/>
                  <a:pt x="4369000" y="295343"/>
                  <a:pt x="4495366" y="271618"/>
                </a:cubicBezTo>
                <a:cubicBezTo>
                  <a:pt x="4501905" y="266287"/>
                  <a:pt x="4518077" y="269240"/>
                  <a:pt x="4517347" y="275639"/>
                </a:cubicBezTo>
                <a:cubicBezTo>
                  <a:pt x="4525170" y="272832"/>
                  <a:pt x="4542809" y="258800"/>
                  <a:pt x="4546116" y="268568"/>
                </a:cubicBezTo>
                <a:cubicBezTo>
                  <a:pt x="4586961" y="265354"/>
                  <a:pt x="4626617" y="255160"/>
                  <a:pt x="4661259" y="238966"/>
                </a:cubicBezTo>
                <a:cubicBezTo>
                  <a:pt x="4741966" y="247639"/>
                  <a:pt x="4693066" y="205693"/>
                  <a:pt x="4750403" y="204364"/>
                </a:cubicBezTo>
                <a:cubicBezTo>
                  <a:pt x="4798501" y="219113"/>
                  <a:pt x="4813319" y="201253"/>
                  <a:pt x="4867614" y="208668"/>
                </a:cubicBezTo>
                <a:cubicBezTo>
                  <a:pt x="4881621" y="174373"/>
                  <a:pt x="4917566" y="206761"/>
                  <a:pt x="4937036" y="195446"/>
                </a:cubicBezTo>
                <a:cubicBezTo>
                  <a:pt x="4974214" y="229763"/>
                  <a:pt x="5013321" y="152474"/>
                  <a:pt x="5047626" y="149604"/>
                </a:cubicBezTo>
                <a:cubicBezTo>
                  <a:pt x="5106046" y="150576"/>
                  <a:pt x="5172786" y="183138"/>
                  <a:pt x="5200247" y="142695"/>
                </a:cubicBezTo>
                <a:cubicBezTo>
                  <a:pt x="5206135" y="157748"/>
                  <a:pt x="5203071" y="179288"/>
                  <a:pt x="5235691" y="173330"/>
                </a:cubicBezTo>
                <a:cubicBezTo>
                  <a:pt x="5249654" y="179935"/>
                  <a:pt x="5254450" y="203448"/>
                  <a:pt x="5280133" y="189342"/>
                </a:cubicBezTo>
                <a:cubicBezTo>
                  <a:pt x="5244836" y="171370"/>
                  <a:pt x="5299493" y="163568"/>
                  <a:pt x="5291963" y="139446"/>
                </a:cubicBezTo>
                <a:cubicBezTo>
                  <a:pt x="5331555" y="120349"/>
                  <a:pt x="5427790" y="132865"/>
                  <a:pt x="5418472" y="89163"/>
                </a:cubicBezTo>
                <a:cubicBezTo>
                  <a:pt x="5428057" y="62053"/>
                  <a:pt x="5484665" y="97616"/>
                  <a:pt x="5482354" y="69470"/>
                </a:cubicBezTo>
                <a:cubicBezTo>
                  <a:pt x="5507119" y="85574"/>
                  <a:pt x="5545363" y="52240"/>
                  <a:pt x="5583280" y="49787"/>
                </a:cubicBezTo>
                <a:cubicBezTo>
                  <a:pt x="5589344" y="36484"/>
                  <a:pt x="5598103" y="36349"/>
                  <a:pt x="5613766" y="41855"/>
                </a:cubicBezTo>
                <a:cubicBezTo>
                  <a:pt x="5636621" y="41086"/>
                  <a:pt x="5660728" y="35034"/>
                  <a:pt x="5684952" y="260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omer Simpson Nuclear Meltdown Stopped By Fluke GIF - Homer Simpson Nuclear  Meltdown Stopped By Fluke - Discover &amp; Share GIFs">
            <a:extLst>
              <a:ext uri="{FF2B5EF4-FFF2-40B4-BE49-F238E27FC236}">
                <a16:creationId xmlns:a16="http://schemas.microsoft.com/office/drawing/2014/main" id="{B9445F8E-6117-BDF3-6A39-E56D8B670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897" y="2286485"/>
            <a:ext cx="4855679" cy="330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859770"/>
      </p:ext>
    </p:extLst>
  </p:cSld>
  <p:clrMapOvr>
    <a:masterClrMapping/>
  </p:clrMapOvr>
</p:sld>
</file>

<file path=ppt/theme/theme1.xml><?xml version="1.0" encoding="utf-8"?>
<a:theme xmlns:a="http://schemas.openxmlformats.org/drawingml/2006/main" name="ArchiveVTI">
  <a:themeElements>
    <a:clrScheme name="Archive">
      <a:dk1>
        <a:sysClr val="windowText" lastClr="000000"/>
      </a:dk1>
      <a:lt1>
        <a:sysClr val="window" lastClr="FFFFFF"/>
      </a:lt1>
      <a:dk2>
        <a:srgbClr val="353B3D"/>
      </a:dk2>
      <a:lt2>
        <a:srgbClr val="EEECEA"/>
      </a:lt2>
      <a:accent1>
        <a:srgbClr val="A65E5E"/>
      </a:accent1>
      <a:accent2>
        <a:srgbClr val="9D6053"/>
      </a:accent2>
      <a:accent3>
        <a:srgbClr val="968274"/>
      </a:accent3>
      <a:accent4>
        <a:srgbClr val="878079"/>
      </a:accent4>
      <a:accent5>
        <a:srgbClr val="6C737A"/>
      </a:accent5>
      <a:accent6>
        <a:srgbClr val="697777"/>
      </a:accent6>
      <a:hlink>
        <a:srgbClr val="A25872"/>
      </a:hlink>
      <a:folHlink>
        <a:srgbClr val="667A7E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198</Words>
  <Application>Microsoft Office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Abadi</vt:lpstr>
      <vt:lpstr>Arial</vt:lpstr>
      <vt:lpstr>Bembo</vt:lpstr>
      <vt:lpstr>ArchiveVTI</vt:lpstr>
      <vt:lpstr>SCADA Systems </vt:lpstr>
      <vt:lpstr>What is SCADA Systems?</vt:lpstr>
      <vt:lpstr>Where Are SCADA Systems Used?</vt:lpstr>
      <vt:lpstr>How is SCADA Systems used?</vt:lpstr>
      <vt:lpstr>How is SCADA Systems used?(Continued) </vt:lpstr>
      <vt:lpstr>Why is Scada systems necessary?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SCADA Systems </dc:title>
  <dc:creator>JONES, MATT</dc:creator>
  <cp:lastModifiedBy>JONES, MATT</cp:lastModifiedBy>
  <cp:revision>14</cp:revision>
  <dcterms:created xsi:type="dcterms:W3CDTF">2022-09-22T18:49:25Z</dcterms:created>
  <dcterms:modified xsi:type="dcterms:W3CDTF">2022-09-22T19:29:16Z</dcterms:modified>
</cp:coreProperties>
</file>