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
  </p:notesMasterIdLst>
  <p:handoutMasterIdLst>
    <p:handoutMasterId r:id="rId10"/>
  </p:handoutMasterIdLst>
  <p:sldIdLst>
    <p:sldId id="256" r:id="rId5"/>
    <p:sldId id="258"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746" autoAdjust="0"/>
  </p:normalViewPr>
  <p:slideViewPr>
    <p:cSldViewPr snapToGrid="0">
      <p:cViewPr varScale="1">
        <p:scale>
          <a:sx n="45" d="100"/>
          <a:sy n="45" d="100"/>
        </p:scale>
        <p:origin x="1496"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12/9/2022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Because I am not legally allowed to show the actual project I worked on while at the Newport News Shipyard, I decided to instead explain the principles of what I did, in a few short slides. In summary, I was tasked with making a Database that would combine multiple tables together that had already been created, pull information from the internet every month, refresh immediately upon opening, and could not repeat information. Throughout this presentation, I’ll explain the components that went into it and a little bit about how I did. Hope </a:t>
            </a:r>
            <a:r>
              <a:rPr lang="en-US" dirty="0" err="1"/>
              <a:t>yall</a:t>
            </a:r>
            <a:r>
              <a:rPr lang="en-US" dirty="0"/>
              <a:t> enjoy. </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07869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database was built using Microsoft Access. Microsoft Access is a tool specially designed to make databases, that are able to hold specialized tables with specialized data. I created a table much like the one in the example and linked other tables to it. I did so in a way that did not allow the data to repeat itself, so that when the multiple tables I linked together become one giant table, there would be no overlapping or repeated data. The table was comprised of CVEs, descriptions of the CVEs, implanted fixes, and other such details. While combing the tables made one large database with plenty of information, the database needed to be updated frequently, which is where the RSA feeds come into play.</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78252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RSA feeds are automatically generated reports, or data, that can be sent to one's email. I was able to link an RSA feed with new CVE information directly to my table in the database. This way, every time a new report came out, the table was updated. I once again had to ensure that the new data did not repeat what was already in the table, and I had to make it, so the table was updated as soon as Microsoft Access was opened up. This way, the table is always fresh and new, and one does not have to manually enter in new data or manually refresh the feed or table. </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9082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CVE is a number and description given to recognized vulnerability and stored in the national CVE database. Every known vulnerability has a registered CVE number. These vulnerabilities are important, as many correlate to the machines and software used at the shipyard. Because of this, we had to keep an updated list of important CVEs at all time, and we needed to know which ones had been fixed and which ones were still open. I incorporated CVEs into the table, via RSA feeds and past data collected. </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203511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Database Project </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Work done while Interning at NNS</a:t>
            </a:r>
          </a:p>
        </p:txBody>
      </p:sp>
      <p:pic>
        <p:nvPicPr>
          <p:cNvPr id="5" name="Audio 4">
            <a:hlinkClick r:id="" action="ppaction://media"/>
            <a:extLst>
              <a:ext uri="{FF2B5EF4-FFF2-40B4-BE49-F238E27FC236}">
                <a16:creationId xmlns:a16="http://schemas.microsoft.com/office/drawing/2014/main" id="{78659E97-6E34-7FD0-D9D3-B2F64A623F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86058810"/>
      </p:ext>
    </p:extLst>
  </p:cSld>
  <p:clrMapOvr>
    <a:masterClrMapping/>
  </p:clrMapOvr>
  <mc:AlternateContent xmlns:mc="http://schemas.openxmlformats.org/markup-compatibility/2006" xmlns:p14="http://schemas.microsoft.com/office/powerpoint/2010/main">
    <mc:Choice Requires="p14">
      <p:transition spd="slow" p14:dur="2000" advTm="35374"/>
    </mc:Choice>
    <mc:Fallback xmlns="">
      <p:transition spd="slow" advTm="35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993765" y="634314"/>
            <a:ext cx="3693160" cy="701416"/>
          </a:xfrm>
        </p:spPr>
        <p:txBody>
          <a:bodyPr/>
          <a:lstStyle/>
          <a:p>
            <a:r>
              <a:rPr lang="en-US" dirty="0"/>
              <a:t>Microsoft access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pic>
        <p:nvPicPr>
          <p:cNvPr id="2052" name="Picture 4" descr="Access: Getting Started in Access">
            <a:extLst>
              <a:ext uri="{FF2B5EF4-FFF2-40B4-BE49-F238E27FC236}">
                <a16:creationId xmlns:a16="http://schemas.microsoft.com/office/drawing/2014/main" id="{6E5441A1-0E70-CF43-A2C5-B9A13909E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958975"/>
            <a:ext cx="6667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crosoft Access - Wikipedia">
            <a:extLst>
              <a:ext uri="{FF2B5EF4-FFF2-40B4-BE49-F238E27FC236}">
                <a16:creationId xmlns:a16="http://schemas.microsoft.com/office/drawing/2014/main" id="{3552D5E1-D357-F2DF-787B-D542506A4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635" y="648731"/>
            <a:ext cx="805180" cy="78714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52B964AE-32B3-F7A2-5287-D3F736F877F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71516367"/>
      </p:ext>
    </p:extLst>
  </p:cSld>
  <p:clrMapOvr>
    <a:masterClrMapping/>
  </p:clrMapOvr>
  <mc:AlternateContent xmlns:mc="http://schemas.openxmlformats.org/markup-compatibility/2006" xmlns:p14="http://schemas.microsoft.com/office/powerpoint/2010/main">
    <mc:Choice Requires="p14">
      <p:transition spd="slow" p14:dur="2000" advTm="50356"/>
    </mc:Choice>
    <mc:Fallback xmlns="">
      <p:transition spd="slow" advTm="50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885156" y="749302"/>
            <a:ext cx="8421688" cy="1325563"/>
          </a:xfrm>
        </p:spPr>
        <p:txBody>
          <a:bodyPr anchor="ctr">
            <a:normAutofit/>
          </a:bodyPr>
          <a:lstStyle/>
          <a:p>
            <a:pPr algn="ctr"/>
            <a:r>
              <a:rPr lang="en-US" dirty="0"/>
              <a:t>RSA Feed </a:t>
            </a:r>
          </a:p>
        </p:txBody>
      </p:sp>
      <p:pic>
        <p:nvPicPr>
          <p:cNvPr id="1026" name="Picture 2" descr="Create a Custom Feed - NetWitness Community - 669167">
            <a:extLst>
              <a:ext uri="{FF2B5EF4-FFF2-40B4-BE49-F238E27FC236}">
                <a16:creationId xmlns:a16="http://schemas.microsoft.com/office/drawing/2014/main" id="{AB2BD7ED-518D-59F6-58B5-10AEB70B86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533" y="2293415"/>
            <a:ext cx="5989158" cy="2230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prevent a data feed from creation of duplicate records in RSA Archer  platform? - Stack Overflow">
            <a:extLst>
              <a:ext uri="{FF2B5EF4-FFF2-40B4-BE49-F238E27FC236}">
                <a16:creationId xmlns:a16="http://schemas.microsoft.com/office/drawing/2014/main" id="{DA554249-D307-1650-42FE-A5D5A1CB370F}"/>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bwMode="auto">
          <a:xfrm>
            <a:off x="6098310" y="4093623"/>
            <a:ext cx="5989158" cy="2230960"/>
          </a:xfrm>
          <a:prstGeom prst="rect">
            <a:avLst/>
          </a:prstGeom>
          <a:solidFill>
            <a:srgbClr val="FFFFFF"/>
          </a:solidFill>
        </p:spPr>
      </p:pic>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20XX</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3</a:t>
            </a:fld>
            <a:endParaRPr lang="en-US"/>
          </a:p>
        </p:txBody>
      </p:sp>
      <p:pic>
        <p:nvPicPr>
          <p:cNvPr id="10" name="Audio 9">
            <a:hlinkClick r:id="" action="ppaction://media"/>
            <a:extLst>
              <a:ext uri="{FF2B5EF4-FFF2-40B4-BE49-F238E27FC236}">
                <a16:creationId xmlns:a16="http://schemas.microsoft.com/office/drawing/2014/main" id="{70E16A71-6187-E225-9B01-D58E6D23B5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13219598"/>
      </p:ext>
    </p:extLst>
  </p:cSld>
  <p:clrMapOvr>
    <a:masterClrMapping/>
  </p:clrMapOvr>
  <mc:AlternateContent xmlns:mc="http://schemas.openxmlformats.org/markup-compatibility/2006" xmlns:p14="http://schemas.microsoft.com/office/powerpoint/2010/main">
    <mc:Choice Requires="p14">
      <p:transition spd="slow" p14:dur="2000" advTm="41707"/>
    </mc:Choice>
    <mc:Fallback xmlns="">
      <p:transition spd="slow" advTm="41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title"/>
          </p:nvPr>
        </p:nvSpPr>
        <p:spPr>
          <a:xfrm>
            <a:off x="1127138" y="384175"/>
            <a:ext cx="10515600" cy="1325563"/>
          </a:xfrm>
        </p:spPr>
        <p:txBody>
          <a:bodyPr/>
          <a:lstStyle/>
          <a:p>
            <a:r>
              <a:rPr lang="en-US" dirty="0"/>
              <a:t>CVE Database </a:t>
            </a:r>
          </a:p>
        </p:txBody>
      </p:sp>
      <p:pic>
        <p:nvPicPr>
          <p:cNvPr id="5" name="Picture 2" descr="What is a CVE? | Balbix">
            <a:extLst>
              <a:ext uri="{FF2B5EF4-FFF2-40B4-BE49-F238E27FC236}">
                <a16:creationId xmlns:a16="http://schemas.microsoft.com/office/drawing/2014/main" id="{680632B1-2BCB-26BE-4717-3F33614605F2}"/>
              </a:ext>
            </a:extLst>
          </p:cNvPr>
          <p:cNvPicPr>
            <a:picLocks noGrp="1" noChangeAspect="1" noChangeArrowheads="1"/>
          </p:cNvPicPr>
          <p:nvPr>
            <p:ph type="chart" sz="quarter" idx="13"/>
          </p:nvPr>
        </p:nvPicPr>
        <p:blipFill>
          <a:blip r:embed="rId5">
            <a:extLst>
              <a:ext uri="{28A0092B-C50C-407E-A947-70E740481C1C}">
                <a14:useLocalDpi xmlns:a14="http://schemas.microsoft.com/office/drawing/2010/main" val="0"/>
              </a:ext>
            </a:extLst>
          </a:blip>
          <a:srcRect/>
          <a:stretch>
            <a:fillRect/>
          </a:stretch>
        </p:blipFill>
        <p:spPr bwMode="auto">
          <a:xfrm>
            <a:off x="2844828" y="1778000"/>
            <a:ext cx="7080221" cy="4528853"/>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34DCBF89-20EB-23B6-5E4C-6C1BB18C04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9728094"/>
      </p:ext>
    </p:extLst>
  </p:cSld>
  <p:clrMapOvr>
    <a:masterClrMapping/>
  </p:clrMapOvr>
  <mc:AlternateContent xmlns:mc="http://schemas.openxmlformats.org/markup-compatibility/2006" xmlns:p14="http://schemas.microsoft.com/office/powerpoint/2010/main">
    <mc:Choice Requires="p14">
      <p:transition spd="slow" p14:dur="2000" advTm="42522"/>
    </mc:Choice>
    <mc:Fallback xmlns="">
      <p:transition spd="slow" advTm="42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{D3BD963E-EB78-4DF1-9FA4-D1B201DB2A92}tf67328976_win32</Template>
  <TotalTime>4139</TotalTime>
  <Words>490</Words>
  <Application>Microsoft Office PowerPoint</Application>
  <PresentationFormat>Widescreen</PresentationFormat>
  <Paragraphs>17</Paragraphs>
  <Slides>4</Slides>
  <Notes>4</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Tenorite</vt:lpstr>
      <vt:lpstr>Office Theme</vt:lpstr>
      <vt:lpstr>Database Project </vt:lpstr>
      <vt:lpstr>Microsoft access </vt:lpstr>
      <vt:lpstr>RSA Feed </vt:lpstr>
      <vt:lpstr>CVE Database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Project </dc:title>
  <dc:creator>JONES, MATT</dc:creator>
  <cp:lastModifiedBy>JONES, MATT</cp:lastModifiedBy>
  <cp:revision>5</cp:revision>
  <dcterms:created xsi:type="dcterms:W3CDTF">2022-11-18T20:46:31Z</dcterms:created>
  <dcterms:modified xsi:type="dcterms:W3CDTF">2022-12-09T16:01:29Z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