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  <Override PartName="/ppt/media/image1.jpeg" ContentType="image/jpeg"/>
  <Override PartName="/ppt/media/media2.m4a" ContentType="audio/unknown"/>
  <Override PartName="/ppt/media/image2.jpeg" ContentType="image/jpeg"/>
  <Override PartName="/ppt/media/image3.jpeg" ContentType="image/jpeg"/>
  <Override PartName="/ppt/media/image4.jpeg" ContentType="image/jpeg"/>
  <Override PartName="/ppt/media/media3.m4a" ContentType="audio/unknown"/>
  <Override PartName="/ppt/media/image5.jpeg" ContentType="image/jpeg"/>
  <Override PartName="/ppt/media/image6.jpeg" ContentType="image/jpeg"/>
  <Override PartName="/ppt/media/media4.m4a" ContentType="audio/unknown"/>
  <Override PartName="/ppt/media/image7.jpeg" ContentType="image/jpeg"/>
  <Override PartName="/ppt/media/image8.jpeg" ContentType="image/jpeg"/>
  <Override PartName="/ppt/media/image9.jpeg" ContentType="image/jpeg"/>
  <Override PartName="/ppt/media/media5.m4a" ContentType="audio/unknown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media6.m4a" ContentType="audio/unknown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media7.m4a" ContentType="audio/unknown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media8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8E71C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8E71C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8E71C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8E71C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8E71C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8E71C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8E71C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8E71C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8E71C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8E71C"/>
        </a:fontRef>
        <a:srgbClr val="F8E71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2D2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8E71C"/>
        </a:fontRef>
        <a:srgbClr val="F8E71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CBDC"/>
          </a:solidFill>
        </a:fill>
      </a:tcStyle>
    </a:wholeTbl>
    <a:band2H>
      <a:tcTxStyle b="def" i="def"/>
      <a:tcStyle>
        <a:tcBdr/>
        <a:fill>
          <a:solidFill>
            <a:srgbClr val="FBE7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8E71C"/>
        </a:fontRef>
        <a:srgbClr val="F8E71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CBE3"/>
          </a:solidFill>
        </a:fill>
      </a:tcStyle>
    </a:wholeTbl>
    <a:band2H>
      <a:tcTxStyle b="def" i="def"/>
      <a:tcStyle>
        <a:tcBdr/>
        <a:fill>
          <a:solidFill>
            <a:srgbClr val="EFE7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8E71C"/>
        </a:fontRef>
        <a:srgbClr val="F8E7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A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8E71C"/>
        </a:fontRef>
        <a:srgbClr val="F8E7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8E71C"/>
              </a:solidFill>
              <a:prstDash val="solid"/>
              <a:round/>
            </a:ln>
          </a:top>
          <a:bottom>
            <a:ln w="25400" cap="flat">
              <a:solidFill>
                <a:srgbClr val="F8E71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8E71C"/>
              </a:solidFill>
              <a:prstDash val="solid"/>
              <a:round/>
            </a:ln>
          </a:top>
          <a:bottom>
            <a:ln w="25400" cap="flat">
              <a:solidFill>
                <a:srgbClr val="F8E71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8E71C"/>
        </a:fontRef>
        <a:srgbClr val="F8E71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F6CB"/>
          </a:solidFill>
        </a:fill>
      </a:tcStyle>
    </a:wholeTbl>
    <a:band2H>
      <a:tcTxStyle b="def" i="def"/>
      <a:tcStyle>
        <a:tcBdr/>
        <a:fill>
          <a:solidFill>
            <a:srgbClr val="FEF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E71C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E71C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E71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8E71C"/>
        </a:fontRef>
        <a:srgbClr val="F8E71C"/>
      </a:tcTxStyle>
      <a:tcStyle>
        <a:tcBdr>
          <a:left>
            <a:ln w="12700" cap="flat">
              <a:solidFill>
                <a:srgbClr val="F8E71C"/>
              </a:solidFill>
              <a:prstDash val="solid"/>
              <a:round/>
            </a:ln>
          </a:left>
          <a:right>
            <a:ln w="12700" cap="flat">
              <a:solidFill>
                <a:srgbClr val="F8E71C"/>
              </a:solidFill>
              <a:prstDash val="solid"/>
              <a:round/>
            </a:ln>
          </a:right>
          <a:top>
            <a:ln w="12700" cap="flat">
              <a:solidFill>
                <a:srgbClr val="F8E71C"/>
              </a:solidFill>
              <a:prstDash val="solid"/>
              <a:round/>
            </a:ln>
          </a:top>
          <a:bottom>
            <a:ln w="12700" cap="flat">
              <a:solidFill>
                <a:srgbClr val="F8E71C"/>
              </a:solidFill>
              <a:prstDash val="solid"/>
              <a:round/>
            </a:ln>
          </a:bottom>
          <a:insideH>
            <a:ln w="12700" cap="flat">
              <a:solidFill>
                <a:srgbClr val="F8E71C"/>
              </a:solidFill>
              <a:prstDash val="solid"/>
              <a:round/>
            </a:ln>
          </a:insideH>
          <a:insideV>
            <a:ln w="12700" cap="flat">
              <a:solidFill>
                <a:srgbClr val="F8E71C"/>
              </a:solidFill>
              <a:prstDash val="solid"/>
              <a:round/>
            </a:ln>
          </a:insideV>
        </a:tcBdr>
        <a:fill>
          <a:solidFill>
            <a:srgbClr val="F8E71C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8E71C"/>
        </a:fontRef>
        <a:srgbClr val="F8E71C"/>
      </a:tcTxStyle>
      <a:tcStyle>
        <a:tcBdr>
          <a:left>
            <a:ln w="12700" cap="flat">
              <a:solidFill>
                <a:srgbClr val="F8E71C"/>
              </a:solidFill>
              <a:prstDash val="solid"/>
              <a:round/>
            </a:ln>
          </a:left>
          <a:right>
            <a:ln w="12700" cap="flat">
              <a:solidFill>
                <a:srgbClr val="F8E71C"/>
              </a:solidFill>
              <a:prstDash val="solid"/>
              <a:round/>
            </a:ln>
          </a:right>
          <a:top>
            <a:ln w="12700" cap="flat">
              <a:solidFill>
                <a:srgbClr val="F8E71C"/>
              </a:solidFill>
              <a:prstDash val="solid"/>
              <a:round/>
            </a:ln>
          </a:top>
          <a:bottom>
            <a:ln w="12700" cap="flat">
              <a:solidFill>
                <a:srgbClr val="F8E71C"/>
              </a:solidFill>
              <a:prstDash val="solid"/>
              <a:round/>
            </a:ln>
          </a:bottom>
          <a:insideH>
            <a:ln w="12700" cap="flat">
              <a:solidFill>
                <a:srgbClr val="F8E71C"/>
              </a:solidFill>
              <a:prstDash val="solid"/>
              <a:round/>
            </a:ln>
          </a:insideH>
          <a:insideV>
            <a:ln w="12700" cap="flat">
              <a:solidFill>
                <a:srgbClr val="F8E71C"/>
              </a:solidFill>
              <a:prstDash val="solid"/>
              <a:round/>
            </a:ln>
          </a:insideV>
        </a:tcBdr>
        <a:fill>
          <a:solidFill>
            <a:srgbClr val="F8E71C">
              <a:alpha val="20000"/>
            </a:srgbClr>
          </a:solidFill>
        </a:fill>
      </a:tcStyle>
    </a:firstCol>
    <a:lastRow>
      <a:tcTxStyle b="on" i="off">
        <a:fontRef idx="minor">
          <a:srgbClr val="F8E71C"/>
        </a:fontRef>
        <a:srgbClr val="F8E71C"/>
      </a:tcTxStyle>
      <a:tcStyle>
        <a:tcBdr>
          <a:left>
            <a:ln w="12700" cap="flat">
              <a:solidFill>
                <a:srgbClr val="F8E71C"/>
              </a:solidFill>
              <a:prstDash val="solid"/>
              <a:round/>
            </a:ln>
          </a:left>
          <a:right>
            <a:ln w="12700" cap="flat">
              <a:solidFill>
                <a:srgbClr val="F8E71C"/>
              </a:solidFill>
              <a:prstDash val="solid"/>
              <a:round/>
            </a:ln>
          </a:right>
          <a:top>
            <a:ln w="50800" cap="flat">
              <a:solidFill>
                <a:srgbClr val="F8E71C"/>
              </a:solidFill>
              <a:prstDash val="solid"/>
              <a:round/>
            </a:ln>
          </a:top>
          <a:bottom>
            <a:ln w="12700" cap="flat">
              <a:solidFill>
                <a:srgbClr val="F8E71C"/>
              </a:solidFill>
              <a:prstDash val="solid"/>
              <a:round/>
            </a:ln>
          </a:bottom>
          <a:insideH>
            <a:ln w="12700" cap="flat">
              <a:solidFill>
                <a:srgbClr val="F8E71C"/>
              </a:solidFill>
              <a:prstDash val="solid"/>
              <a:round/>
            </a:ln>
          </a:insideH>
          <a:insideV>
            <a:ln w="12700" cap="flat">
              <a:solidFill>
                <a:srgbClr val="F8E71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8E71C"/>
        </a:fontRef>
        <a:srgbClr val="F8E71C"/>
      </a:tcTxStyle>
      <a:tcStyle>
        <a:tcBdr>
          <a:left>
            <a:ln w="12700" cap="flat">
              <a:solidFill>
                <a:srgbClr val="F8E71C"/>
              </a:solidFill>
              <a:prstDash val="solid"/>
              <a:round/>
            </a:ln>
          </a:left>
          <a:right>
            <a:ln w="12700" cap="flat">
              <a:solidFill>
                <a:srgbClr val="F8E71C"/>
              </a:solidFill>
              <a:prstDash val="solid"/>
              <a:round/>
            </a:ln>
          </a:right>
          <a:top>
            <a:ln w="12700" cap="flat">
              <a:solidFill>
                <a:srgbClr val="F8E71C"/>
              </a:solidFill>
              <a:prstDash val="solid"/>
              <a:round/>
            </a:ln>
          </a:top>
          <a:bottom>
            <a:ln w="25400" cap="flat">
              <a:solidFill>
                <a:srgbClr val="F8E71C"/>
              </a:solidFill>
              <a:prstDash val="solid"/>
              <a:round/>
            </a:ln>
          </a:bottom>
          <a:insideH>
            <a:ln w="12700" cap="flat">
              <a:solidFill>
                <a:srgbClr val="F8E71C"/>
              </a:solidFill>
              <a:prstDash val="solid"/>
              <a:round/>
            </a:ln>
          </a:insideH>
          <a:insideV>
            <a:ln w="12700" cap="flat">
              <a:solidFill>
                <a:srgbClr val="F8E71C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" name="Shape 11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F8E71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;p2"/>
          <p:cNvSpPr/>
          <p:nvPr/>
        </p:nvSpPr>
        <p:spPr>
          <a:xfrm>
            <a:off x="4286249" y="0"/>
            <a:ext cx="72302" cy="51435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" name="Google Shape;11;p2"/>
          <p:cNvSpPr/>
          <p:nvPr/>
        </p:nvSpPr>
        <p:spPr>
          <a:xfrm>
            <a:off x="4358475" y="0"/>
            <a:ext cx="3853201" cy="51435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344249" y="1403849"/>
            <a:ext cx="8455502" cy="2146801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ctr"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44249" y="3550649"/>
            <a:ext cx="4910101" cy="577801"/>
          </a:xfrm>
          <a:prstGeom prst="rect">
            <a:avLst/>
          </a:prstGeom>
          <a:solidFill>
            <a:srgbClr val="000000"/>
          </a:solidFill>
        </p:spPr>
        <p:txBody>
          <a:bodyPr anchor="ctr"/>
          <a:lstStyle>
            <a:lvl1pPr marL="342900" indent="-228600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  <a:lvl2pPr marL="342900" indent="254000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2pPr>
            <a:lvl3pPr marL="342900" indent="711200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3pPr>
            <a:lvl4pPr marL="342900" indent="1168400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4pPr>
            <a:lvl5pPr marL="342900" indent="1625600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xx%"/>
          <p:cNvSpPr txBox="1"/>
          <p:nvPr>
            <p:ph type="title" hasCustomPrompt="1"/>
          </p:nvPr>
        </p:nvSpPr>
        <p:spPr>
          <a:xfrm>
            <a:off x="311699" y="999925"/>
            <a:ext cx="8520602" cy="2146201"/>
          </a:xfrm>
          <a:prstGeom prst="rect">
            <a:avLst/>
          </a:prstGeom>
        </p:spPr>
        <p:txBody>
          <a:bodyPr anchor="b"/>
          <a:lstStyle>
            <a:lvl1pPr algn="ctr">
              <a:defRPr sz="14000"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311699" y="32284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6;p3"/>
          <p:cNvSpPr/>
          <p:nvPr/>
        </p:nvSpPr>
        <p:spPr>
          <a:xfrm rot="5400000">
            <a:off x="4550700" y="-498600"/>
            <a:ext cx="42601" cy="84558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344249" y="1403849"/>
            <a:ext cx="8455502" cy="2146801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ctr"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half" idx="1"/>
          </p:nvPr>
        </p:nvSpPr>
        <p:spPr>
          <a:xfrm>
            <a:off x="311699" y="1234049"/>
            <a:ext cx="3999902" cy="3334801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Google Shape;26;p5"/>
          <p:cNvSpPr txBox="1"/>
          <p:nvPr>
            <p:ph type="body" sz="half" idx="13"/>
          </p:nvPr>
        </p:nvSpPr>
        <p:spPr>
          <a:xfrm>
            <a:off x="4832399" y="1234049"/>
            <a:ext cx="3999902" cy="3334801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/>
          <p:nvPr>
            <p:ph type="title"/>
          </p:nvPr>
        </p:nvSpPr>
        <p:spPr>
          <a:xfrm>
            <a:off x="490250" y="526349"/>
            <a:ext cx="5618701" cy="4090801"/>
          </a:xfrm>
          <a:prstGeom prst="rect">
            <a:avLst/>
          </a:prstGeom>
        </p:spPr>
        <p:txBody>
          <a:bodyPr anchor="ctr"/>
          <a:lstStyle>
            <a:lvl1pPr>
              <a:defRPr sz="54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39;p9"/>
          <p:cNvSpPr/>
          <p:nvPr/>
        </p:nvSpPr>
        <p:spPr>
          <a:xfrm>
            <a:off x="4572000" y="-75"/>
            <a:ext cx="4572000" cy="5143501"/>
          </a:xfrm>
          <a:prstGeom prst="rect">
            <a:avLst/>
          </a:prstGeom>
          <a:solidFill>
            <a:srgbClr val="F8E71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6" name="Google Shape;40;p9"/>
          <p:cNvSpPr/>
          <p:nvPr/>
        </p:nvSpPr>
        <p:spPr>
          <a:xfrm>
            <a:off x="5029675" y="4495500"/>
            <a:ext cx="468301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7" name="Title Text"/>
          <p:cNvSpPr txBox="1"/>
          <p:nvPr>
            <p:ph type="title"/>
          </p:nvPr>
        </p:nvSpPr>
        <p:spPr>
          <a:xfrm>
            <a:off x="265500" y="1081674"/>
            <a:ext cx="4045200" cy="1786202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8" name="Body Level One…"/>
          <p:cNvSpPr txBox="1"/>
          <p:nvPr>
            <p:ph type="body" sz="quarter" idx="1"/>
          </p:nvPr>
        </p:nvSpPr>
        <p:spPr>
          <a:xfrm>
            <a:off x="265500" y="2921400"/>
            <a:ext cx="4045200" cy="13455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Google Shape;43;p9"/>
          <p:cNvSpPr txBox="1"/>
          <p:nvPr>
            <p:ph type="body" sz="half" idx="13"/>
          </p:nvPr>
        </p:nvSpPr>
        <p:spPr>
          <a:xfrm>
            <a:off x="4939500" y="724199"/>
            <a:ext cx="3837000" cy="3695101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1699" y="1234074"/>
            <a:ext cx="8520602" cy="333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709886" y="4717934"/>
            <a:ext cx="336814" cy="3352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 fontScale="100000" lnSpcReduction="0"/>
          </a:bodyPr>
          <a:lstStyle>
            <a:lvl1pPr algn="r">
              <a:defRPr sz="1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000000"/>
          </a:solidFill>
          <a:uFillTx/>
          <a:latin typeface="Oswald"/>
          <a:ea typeface="Oswald"/>
          <a:cs typeface="Oswald"/>
          <a:sym typeface="Oswa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000000"/>
          </a:solidFill>
          <a:uFillTx/>
          <a:latin typeface="Oswald"/>
          <a:ea typeface="Oswald"/>
          <a:cs typeface="Oswald"/>
          <a:sym typeface="Oswa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000000"/>
          </a:solidFill>
          <a:uFillTx/>
          <a:latin typeface="Oswald"/>
          <a:ea typeface="Oswald"/>
          <a:cs typeface="Oswald"/>
          <a:sym typeface="Oswa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000000"/>
          </a:solidFill>
          <a:uFillTx/>
          <a:latin typeface="Oswald"/>
          <a:ea typeface="Oswald"/>
          <a:cs typeface="Oswald"/>
          <a:sym typeface="Oswa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000000"/>
          </a:solidFill>
          <a:uFillTx/>
          <a:latin typeface="Oswald"/>
          <a:ea typeface="Oswald"/>
          <a:cs typeface="Oswald"/>
          <a:sym typeface="Oswa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000000"/>
          </a:solidFill>
          <a:uFillTx/>
          <a:latin typeface="Oswald"/>
          <a:ea typeface="Oswald"/>
          <a:cs typeface="Oswald"/>
          <a:sym typeface="Oswa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000000"/>
          </a:solidFill>
          <a:uFillTx/>
          <a:latin typeface="Oswald"/>
          <a:ea typeface="Oswald"/>
          <a:cs typeface="Oswald"/>
          <a:sym typeface="Oswa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000000"/>
          </a:solidFill>
          <a:uFillTx/>
          <a:latin typeface="Oswald"/>
          <a:ea typeface="Oswald"/>
          <a:cs typeface="Oswald"/>
          <a:sym typeface="Oswa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000000"/>
          </a:solidFill>
          <a:uFillTx/>
          <a:latin typeface="Oswald"/>
          <a:ea typeface="Oswald"/>
          <a:cs typeface="Oswald"/>
          <a:sym typeface="Oswald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000000"/>
          </a:solidFill>
          <a:uFillTx/>
          <a:latin typeface="Playfair Display"/>
          <a:ea typeface="Playfair Display"/>
          <a:cs typeface="Playfair Display"/>
          <a:sym typeface="Playfair Display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000000"/>
          </a:solidFill>
          <a:uFillTx/>
          <a:latin typeface="Playfair Display"/>
          <a:ea typeface="Playfair Display"/>
          <a:cs typeface="Playfair Display"/>
          <a:sym typeface="Playfair Display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000000"/>
          </a:solidFill>
          <a:uFillTx/>
          <a:latin typeface="Playfair Display"/>
          <a:ea typeface="Playfair Display"/>
          <a:cs typeface="Playfair Display"/>
          <a:sym typeface="Playfair Display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000000"/>
          </a:solidFill>
          <a:uFillTx/>
          <a:latin typeface="Playfair Display"/>
          <a:ea typeface="Playfair Display"/>
          <a:cs typeface="Playfair Display"/>
          <a:sym typeface="Playfair Display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000000"/>
          </a:solidFill>
          <a:uFillTx/>
          <a:latin typeface="Playfair Display"/>
          <a:ea typeface="Playfair Display"/>
          <a:cs typeface="Playfair Display"/>
          <a:sym typeface="Playfair Display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000000"/>
          </a:solidFill>
          <a:uFillTx/>
          <a:latin typeface="Playfair Display"/>
          <a:ea typeface="Playfair Display"/>
          <a:cs typeface="Playfair Display"/>
          <a:sym typeface="Playfair Display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000000"/>
          </a:solidFill>
          <a:uFillTx/>
          <a:latin typeface="Playfair Display"/>
          <a:ea typeface="Playfair Display"/>
          <a:cs typeface="Playfair Display"/>
          <a:sym typeface="Playfair Display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000000"/>
          </a:solidFill>
          <a:uFillTx/>
          <a:latin typeface="Playfair Display"/>
          <a:ea typeface="Playfair Display"/>
          <a:cs typeface="Playfair Display"/>
          <a:sym typeface="Playfair Display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000000"/>
          </a:solidFill>
          <a:uFillTx/>
          <a:latin typeface="Playfair Display"/>
          <a:ea typeface="Playfair Display"/>
          <a:cs typeface="Playfair Display"/>
          <a:sym typeface="Playfair Display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layfair Display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layfair Display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layfair Display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layfair Display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layfair Display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layfair Display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layfair Display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layfair Display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layfair Display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audio" Target="../media/media1.m4a"/><Relationship Id="rId4" Type="http://schemas.microsoft.com/office/2007/relationships/media" Target="../media/media1.m4a"/><Relationship Id="rId5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audio" Target="../media/media2.m4a"/><Relationship Id="rId5" Type="http://schemas.microsoft.com/office/2007/relationships/media" Target="../media/media2.m4a"/><Relationship Id="rId6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png"/><Relationship Id="rId6" Type="http://schemas.openxmlformats.org/officeDocument/2006/relationships/audio" Target="../media/media3.m4a"/><Relationship Id="rId7" Type="http://schemas.microsoft.com/office/2007/relationships/media" Target="../media/media3.m4a"/><Relationship Id="rId8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5" Type="http://schemas.openxmlformats.org/officeDocument/2006/relationships/audio" Target="../media/media4.m4a"/><Relationship Id="rId6" Type="http://schemas.microsoft.com/office/2007/relationships/media" Target="../media/media4.m4a"/><Relationship Id="rId7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.png"/><Relationship Id="rId6" Type="http://schemas.openxmlformats.org/officeDocument/2006/relationships/audio" Target="../media/media5.m4a"/><Relationship Id="rId7" Type="http://schemas.microsoft.com/office/2007/relationships/media" Target="../media/media5.m4a"/><Relationship Id="rId8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.png"/><Relationship Id="rId7" Type="http://schemas.openxmlformats.org/officeDocument/2006/relationships/audio" Target="../media/media6.m4a"/><Relationship Id="rId8" Type="http://schemas.microsoft.com/office/2007/relationships/media" Target="../media/media6.m4a"/><Relationship Id="rId9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.png"/><Relationship Id="rId7" Type="http://schemas.openxmlformats.org/officeDocument/2006/relationships/audio" Target="../media/media7.m4a"/><Relationship Id="rId8" Type="http://schemas.microsoft.com/office/2007/relationships/media" Target="../media/media7.m4a"/><Relationship Id="rId9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1.pn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audio" Target="../media/media8.m4a"/><Relationship Id="rId8" Type="http://schemas.microsoft.com/office/2007/relationships/media" Target="../media/media8.m4a"/><Relationship Id="rId9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58;p13"/>
          <p:cNvSpPr txBox="1"/>
          <p:nvPr>
            <p:ph type="ctrTitle"/>
          </p:nvPr>
        </p:nvSpPr>
        <p:spPr>
          <a:xfrm>
            <a:off x="344249" y="1403849"/>
            <a:ext cx="8455502" cy="21468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Luminari"/>
                <a:ea typeface="Luminari"/>
                <a:cs typeface="Luminari"/>
                <a:sym typeface="Luminari"/>
              </a:defRPr>
            </a:lvl1pPr>
          </a:lstStyle>
          <a:p>
            <a:pPr/>
            <a:r>
              <a:t>La Piña Viajera </a:t>
            </a:r>
          </a:p>
        </p:txBody>
      </p:sp>
      <p:sp>
        <p:nvSpPr>
          <p:cNvPr id="114" name="Google Shape;59;p13"/>
          <p:cNvSpPr txBox="1"/>
          <p:nvPr>
            <p:ph type="subTitle" sz="quarter" idx="1"/>
          </p:nvPr>
        </p:nvSpPr>
        <p:spPr>
          <a:xfrm>
            <a:off x="344250" y="3550649"/>
            <a:ext cx="4910100" cy="577801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Miriam Elliott</a:t>
            </a:r>
          </a:p>
        </p:txBody>
      </p:sp>
      <p:pic>
        <p:nvPicPr>
          <p:cNvPr id="115" name="Google Shape;60;p13" descr="Google Shape;60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6949" y="1431500"/>
            <a:ext cx="1478751" cy="2091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645400" y="33083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6625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5;p14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 algn="ctr" defTabSz="365760">
              <a:defRPr sz="2400"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THAILAND</a:t>
            </a:r>
          </a:p>
        </p:txBody>
      </p:sp>
      <p:pic>
        <p:nvPicPr>
          <p:cNvPr id="119" name="45610257_10156445449815465_8009449695858393088_n.jpg" descr="45610257_10156445449815465_8009449695858393088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399" y="1170124"/>
            <a:ext cx="2865733" cy="3820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Google Shape;67;p14" descr="Google Shape;67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6352" y="445025"/>
            <a:ext cx="1455951" cy="2059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Audio Recording.m4a" descr="Audio Recording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7607300" y="22923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6625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72;p15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 defTabSz="786384">
              <a:defRPr sz="2322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1: Primer Destino-Phuket</a:t>
            </a:r>
          </a:p>
        </p:txBody>
      </p:sp>
      <p:sp>
        <p:nvSpPr>
          <p:cNvPr id="124" name="Google Shape;73;p15"/>
          <p:cNvSpPr txBox="1"/>
          <p:nvPr>
            <p:ph type="body" sz="quarter" idx="1"/>
          </p:nvPr>
        </p:nvSpPr>
        <p:spPr>
          <a:xfrm>
            <a:off x="524625" y="1572199"/>
            <a:ext cx="2628901" cy="518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Ban Thai Krabi</a:t>
            </a:r>
          </a:p>
        </p:txBody>
      </p:sp>
      <p:pic>
        <p:nvPicPr>
          <p:cNvPr id="125" name="45652638_10156445449855465_7285410362571096064_n.jpg" descr="45652638_10156445449855465_7285410362571096064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274" y="2289118"/>
            <a:ext cx="2781252" cy="2085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45579964_10156445449770465_5566398892607537152_n.jpg" descr="45579964_10156445449770465_5566398892607537152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3516" y="1417325"/>
            <a:ext cx="2781268" cy="2085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45505030_10156443342620465_7951255856819994624_n.jpg" descr="45505030_10156443342620465_7951255856819994624_n.jp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5934771" y="2289118"/>
            <a:ext cx="2781251" cy="208594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Google Shape;77;p15"/>
          <p:cNvSpPr txBox="1"/>
          <p:nvPr/>
        </p:nvSpPr>
        <p:spPr>
          <a:xfrm>
            <a:off x="6336600" y="4487750"/>
            <a:ext cx="1977601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Las Cuevas</a:t>
            </a:r>
          </a:p>
        </p:txBody>
      </p:sp>
      <p:pic>
        <p:nvPicPr>
          <p:cNvPr id="129" name="Google Shape;78;p15" descr="Google Shape;78;p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57055" y="80499"/>
            <a:ext cx="1420975" cy="200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Audio Recording.m4a" descr="Audio Recording.m4a"/>
          <p:cNvPicPr>
            <a:picLocks noChangeAspect="0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7835900" y="6794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80000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83;p16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 defTabSz="786384">
              <a:defRPr sz="2322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Los mercados locales</a:t>
            </a:r>
          </a:p>
        </p:txBody>
      </p:sp>
      <p:pic>
        <p:nvPicPr>
          <p:cNvPr id="133" name="45566984_10156439454870465_7502314328507285504_n.jpg" descr="45566984_10156439454870465_7502314328507285504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699" y="1234074"/>
            <a:ext cx="4098403" cy="3073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45593441_10156443342610465_1865524052949467136_n.jpg" descr="45593441_10156443342610465_1865524052949467136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0100" y="1234071"/>
            <a:ext cx="4098402" cy="307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Google Shape;86;p16" descr="Google Shape;86;p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8876" y="-52121"/>
            <a:ext cx="877173" cy="1240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Audio Recording.m4a" descr="Audio Recording.m4a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946900" y="2984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1625" fill="hold"/>
                                        <p:tgtEl>
                                          <p:spTgt spid="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91;p17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 defTabSz="786384">
              <a:defRPr sz="2322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2: Segundo destino-Ayutthaya</a:t>
            </a:r>
          </a:p>
        </p:txBody>
      </p:sp>
      <p:sp>
        <p:nvSpPr>
          <p:cNvPr id="139" name="Google Shape;92;p17"/>
          <p:cNvSpPr txBox="1"/>
          <p:nvPr>
            <p:ph type="body" sz="quarter" idx="1"/>
          </p:nvPr>
        </p:nvSpPr>
        <p:spPr>
          <a:xfrm>
            <a:off x="311699" y="1234074"/>
            <a:ext cx="2290802" cy="5727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</a:lvl1pPr>
          </a:lstStyle>
          <a:p>
            <a:pPr/>
            <a:r>
              <a:t>Bang Pa-In Palace</a:t>
            </a:r>
          </a:p>
        </p:txBody>
      </p:sp>
      <p:pic>
        <p:nvPicPr>
          <p:cNvPr id="140" name="45887235_126231785033556_2699821158139691008_n.jpg" descr="45887235_126231785033556_2699821158139691008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692" y="1690574"/>
            <a:ext cx="3113668" cy="2335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45984644_126241375032597_5793145128289828864_n.jpg" descr="45984644_126241375032597_5793145128289828864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5348" y="1943499"/>
            <a:ext cx="2501103" cy="2977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G_1004.JPG" descr="IMG_100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6444" y="796722"/>
            <a:ext cx="2501106" cy="3334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Google Shape;96;p17" descr="Google Shape;96;p1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30570" y="4131524"/>
            <a:ext cx="715480" cy="1011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Audio Recording.m4a" descr="Audio Recording.m4a"/>
          <p:cNvPicPr>
            <a:picLocks noChangeAspect="0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6921500" y="42735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38312" fill="hold"/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01;p18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 defTabSz="786384">
              <a:defRPr sz="2322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Las ruinas</a:t>
            </a:r>
          </a:p>
        </p:txBody>
      </p:sp>
      <p:pic>
        <p:nvPicPr>
          <p:cNvPr id="147" name="45411331_10156439455710465_1221848969429123072_n.jpg" descr="45411331_10156439455710465_122184896942912307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370" y="1219274"/>
            <a:ext cx="2966235" cy="2224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1026.JPG" descr="IMG_102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9601" y="1895758"/>
            <a:ext cx="2966226" cy="222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45437920_10156439455025465_3795128420954800128_n.jpg" descr="45437920_10156439455025465_3795128420954800128_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25825" y="1017724"/>
            <a:ext cx="2713375" cy="2035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G_1013.JPG" descr="IMG_1013.JPG"/>
          <p:cNvPicPr>
            <a:picLocks noChangeAspect="1"/>
          </p:cNvPicPr>
          <p:nvPr/>
        </p:nvPicPr>
        <p:blipFill>
          <a:blip r:embed="rId5">
            <a:extLst/>
          </a:blip>
          <a:srcRect l="0" t="1263" r="0" b="1263"/>
          <a:stretch>
            <a:fillRect/>
          </a:stretch>
        </p:blipFill>
        <p:spPr>
          <a:xfrm>
            <a:off x="6125824" y="3052749"/>
            <a:ext cx="2713376" cy="198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Google Shape;106;p18" descr="Google Shape;106;p1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3374" y="3645499"/>
            <a:ext cx="992451" cy="140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Audio Recording.m4a" descr="Audio Recording.m4a"/>
          <p:cNvPicPr>
            <a:picLocks noChangeAspect="0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787400" y="37655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00000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11;p19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 defTabSz="786384">
              <a:defRPr sz="2322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3: Tercer destino-Nai Thon Beach Elephant Jungle Sanctuary</a:t>
            </a:r>
          </a:p>
        </p:txBody>
      </p:sp>
      <p:pic>
        <p:nvPicPr>
          <p:cNvPr id="155" name="45807313_10156447638910465_3038073210206683136_n.jpg" descr="45807313_10156447638910465_3038073210206683136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499" y="1083796"/>
            <a:ext cx="2689012" cy="2016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45685727_10156447641260465_3032848429735739392_n.jpg" descr="45685727_10156447641260465_3032848429735739392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2349" y="3100546"/>
            <a:ext cx="2689002" cy="2016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45754836_10156447641330465_5965185377680490496_n.jpg" descr="45754836_10156447641330465_5965185377680490496_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81349" y="1083797"/>
            <a:ext cx="2689002" cy="2016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45651802_10156447641730465_7208118444644892672_n.jpg" descr="45651802_10156447641730465_7208118444644892672_n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09550" y="3100545"/>
            <a:ext cx="2689021" cy="2016765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Google Shape;116;p19"/>
          <p:cNvSpPr txBox="1"/>
          <p:nvPr/>
        </p:nvSpPr>
        <p:spPr>
          <a:xfrm rot="1541963">
            <a:off x="7710112" y="2724276"/>
            <a:ext cx="1465240" cy="424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Las camisas</a:t>
            </a:r>
          </a:p>
        </p:txBody>
      </p:sp>
      <p:sp>
        <p:nvSpPr>
          <p:cNvPr id="160" name="Google Shape;117;p19"/>
          <p:cNvSpPr/>
          <p:nvPr/>
        </p:nvSpPr>
        <p:spPr>
          <a:xfrm flipH="1">
            <a:off x="8207150" y="3104550"/>
            <a:ext cx="153601" cy="3996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61" name="Google Shape;118;p19" descr="Google Shape;118;p1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908" y="3741153"/>
            <a:ext cx="1005894" cy="1422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Audio Recording.m4a" descr="Audio Recording.m4a"/>
          <p:cNvPicPr>
            <a:picLocks noChangeAspect="0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673100" y="31813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61625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23;p20"/>
          <p:cNvSpPr txBox="1"/>
          <p:nvPr>
            <p:ph type="title"/>
          </p:nvPr>
        </p:nvSpPr>
        <p:spPr>
          <a:xfrm>
            <a:off x="265500" y="1081674"/>
            <a:ext cx="4045200" cy="1786202"/>
          </a:xfrm>
          <a:prstGeom prst="rect">
            <a:avLst/>
          </a:prstGeom>
        </p:spPr>
        <p:txBody>
          <a:bodyPr/>
          <a:lstStyle>
            <a:lvl1pPr>
              <a:defRPr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pPr/>
            <a:r>
              <a:t>El fin</a:t>
            </a:r>
          </a:p>
        </p:txBody>
      </p:sp>
      <p:sp>
        <p:nvSpPr>
          <p:cNvPr id="165" name="Google Shape;124;p20"/>
          <p:cNvSpPr txBox="1"/>
          <p:nvPr>
            <p:ph type="body" sz="half" idx="1"/>
          </p:nvPr>
        </p:nvSpPr>
        <p:spPr>
          <a:xfrm>
            <a:off x="4939500" y="724199"/>
            <a:ext cx="3837000" cy="36951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5000"/>
              </a:lnSpc>
              <a:spcBef>
                <a:spcPts val="1200"/>
              </a:spcBef>
              <a:defRPr sz="2000"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Próximo episodio…Hawaii</a:t>
            </a:r>
          </a:p>
        </p:txBody>
      </p:sp>
      <p:pic>
        <p:nvPicPr>
          <p:cNvPr id="166" name="45628881_10156443342235465_8090140371729776640_n.jpg" descr="45628881_10156443342235465_8090140371729776640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72" y="553268"/>
            <a:ext cx="1982651" cy="1486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45546484_10156441580150465_8421969136996843520_n.jpg" descr="45546484_10156441580150465_8421969136996843520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8847" y="2867865"/>
            <a:ext cx="1982651" cy="1486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Google Shape;127;p20" descr="Google Shape;127;p2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" y="3656524"/>
            <a:ext cx="1051329" cy="1486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Google Shape;128;p20" descr="Google Shape;128;p2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56624" y="425400"/>
            <a:ext cx="1986725" cy="1486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Google Shape;129;p20" descr="Google Shape;129;p2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43348" y="2866337"/>
            <a:ext cx="1986726" cy="1490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Audio Recording.m4a" descr="Audio Recording.m4a"/>
          <p:cNvPicPr>
            <a:picLocks noChangeAspect="0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660400" y="38290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0000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01AFD1"/>
      </a:dk1>
      <a:lt1>
        <a:srgbClr val="F8E71C"/>
      </a:lt1>
      <a:dk2>
        <a:srgbClr val="A7A7A7"/>
      </a:dk2>
      <a:lt2>
        <a:srgbClr val="535353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000FF"/>
      </a:hlink>
      <a:folHlink>
        <a:srgbClr val="FF00FF"/>
      </a:folHlink>
    </a:clrScheme>
    <a:fontScheme name="Pop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8E71C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8E71C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000FF"/>
      </a:hlink>
      <a:folHlink>
        <a:srgbClr val="FF00FF"/>
      </a:folHlink>
    </a:clrScheme>
    <a:fontScheme name="Pop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8E71C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8E71C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