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notesMasterIdLst>
    <p:notesMasterId r:id="rId3"/>
  </p:notesMasterIdLst>
  <p:sldIdLst>
    <p:sldId id="307" r:id="rId2"/>
  </p:sldIdLst>
  <p:sldSz cx="3200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145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604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77" autoAdjust="0"/>
    <p:restoredTop sz="94249" autoAdjust="0"/>
  </p:normalViewPr>
  <p:slideViewPr>
    <p:cSldViewPr snapToGrid="0">
      <p:cViewPr varScale="1">
        <p:scale>
          <a:sx n="26" d="100"/>
          <a:sy n="26" d="100"/>
        </p:scale>
        <p:origin x="192" y="462"/>
      </p:cViewPr>
      <p:guideLst>
        <p:guide orient="horz" pos="4320"/>
        <p:guide pos="145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92C97-8C60-42AF-9606-D9738680385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71450" y="1143000"/>
            <a:ext cx="7200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20CBD-C172-44B5-AC0A-319567052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9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1pPr>
    <a:lvl2pPr marL="987552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2pPr>
    <a:lvl3pPr marL="1975104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3pPr>
    <a:lvl4pPr marL="2962656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4pPr>
    <a:lvl5pPr marL="3950208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5pPr>
    <a:lvl6pPr marL="4937760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6pPr>
    <a:lvl7pPr marL="5925312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7pPr>
    <a:lvl8pPr marL="6912864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8pPr>
    <a:lvl9pPr marL="7900416" algn="l" defTabSz="1975104" rtl="0" eaLnBrk="1" latinLnBrk="0" hangingPunct="1">
      <a:defRPr sz="259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0" y="2244726"/>
            <a:ext cx="24003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0" y="7204076"/>
            <a:ext cx="24003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5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6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2" y="730250"/>
            <a:ext cx="690086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730250"/>
            <a:ext cx="2030253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8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06" y="3419477"/>
            <a:ext cx="2760345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06" y="9178927"/>
            <a:ext cx="2760345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6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5" y="3651250"/>
            <a:ext cx="136017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5" y="3651250"/>
            <a:ext cx="136017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3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3" y="730251"/>
            <a:ext cx="276034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45" y="3362326"/>
            <a:ext cx="1353919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45" y="5010150"/>
            <a:ext cx="13539191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5" y="3362326"/>
            <a:ext cx="13605869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5" y="5010150"/>
            <a:ext cx="13605869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8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9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5" y="914400"/>
            <a:ext cx="1032212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69" y="1974851"/>
            <a:ext cx="16202025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5" y="4114800"/>
            <a:ext cx="1032212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5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5" y="914400"/>
            <a:ext cx="1032212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69" y="1974851"/>
            <a:ext cx="16202025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5" y="4114800"/>
            <a:ext cx="1032212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5" y="730251"/>
            <a:ext cx="276034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5" y="3651250"/>
            <a:ext cx="276034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5" y="12712701"/>
            <a:ext cx="72009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78EB-1090-4AA0-AFF5-C497411A78BE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25" y="12712701"/>
            <a:ext cx="108013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25" y="12712701"/>
            <a:ext cx="72009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C07B-A13D-46C4-869F-F34282C49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8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openxmlformats.org/officeDocument/2006/relationships/image" Target="../media/image11.tmp"/><Relationship Id="rId3" Type="http://schemas.openxmlformats.org/officeDocument/2006/relationships/image" Target="../media/image2.png"/><Relationship Id="rId21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10.tmp"/><Relationship Id="rId2" Type="http://schemas.openxmlformats.org/officeDocument/2006/relationships/image" Target="../media/image1.jpeg"/><Relationship Id="rId16" Type="http://schemas.openxmlformats.org/officeDocument/2006/relationships/image" Target="../media/image9.tmp"/><Relationship Id="rId20" Type="http://schemas.openxmlformats.org/officeDocument/2006/relationships/image" Target="../media/image13.tmp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tmp"/><Relationship Id="rId23" Type="http://schemas.microsoft.com/office/2007/relationships/hdphoto" Target="../media/hdphoto7.wdp"/><Relationship Id="rId10" Type="http://schemas.microsoft.com/office/2007/relationships/hdphoto" Target="../media/hdphoto4.wdp"/><Relationship Id="rId19" Type="http://schemas.openxmlformats.org/officeDocument/2006/relationships/image" Target="../media/image12.tm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Relationship Id="rId2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Four wall fixture stands">
            <a:extLst>
              <a:ext uri="{FF2B5EF4-FFF2-40B4-BE49-F238E27FC236}">
                <a16:creationId xmlns:a16="http://schemas.microsoft.com/office/drawing/2014/main" id="{EE8FB679-D0C8-45BD-A717-B36791DF2915}"/>
              </a:ext>
            </a:extLst>
          </p:cNvPr>
          <p:cNvGrpSpPr/>
          <p:nvPr/>
        </p:nvGrpSpPr>
        <p:grpSpPr>
          <a:xfrm>
            <a:off x="1178720" y="218964"/>
            <a:ext cx="197511" cy="13278072"/>
            <a:chOff x="2166272" y="209328"/>
            <a:chExt cx="197511" cy="1327807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0D25A4F-5201-4E8D-9BA3-32B4AAE6802F}"/>
                </a:ext>
              </a:extLst>
            </p:cNvPr>
            <p:cNvGrpSpPr/>
            <p:nvPr/>
          </p:nvGrpSpPr>
          <p:grpSpPr>
            <a:xfrm>
              <a:off x="2166272" y="6172781"/>
              <a:ext cx="197510" cy="7314619"/>
              <a:chOff x="10662573" y="4363753"/>
              <a:chExt cx="197510" cy="7314619"/>
            </a:xfrm>
          </p:grpSpPr>
          <p:pic>
            <p:nvPicPr>
              <p:cNvPr id="20484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5CD42DB5-9792-41D2-86F2-516D066EE1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3A6F6725-FC5E-4FCE-970A-E73C55517A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F4B67CE-DC37-4723-81FE-E34BDBF77AEB}"/>
                </a:ext>
              </a:extLst>
            </p:cNvPr>
            <p:cNvGrpSpPr/>
            <p:nvPr/>
          </p:nvGrpSpPr>
          <p:grpSpPr>
            <a:xfrm>
              <a:off x="2166273" y="209328"/>
              <a:ext cx="197510" cy="7314619"/>
              <a:chOff x="10662573" y="4363753"/>
              <a:chExt cx="197510" cy="7314619"/>
            </a:xfrm>
          </p:grpSpPr>
          <p:pic>
            <p:nvPicPr>
              <p:cNvPr id="13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C6013E1B-ABDF-4AE3-B6A6-B9DC131C0C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325771C0-D810-4E8D-9554-48B3E80455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3" name="Group 22" descr="Four wall fixture stands">
            <a:extLst>
              <a:ext uri="{FF2B5EF4-FFF2-40B4-BE49-F238E27FC236}">
                <a16:creationId xmlns:a16="http://schemas.microsoft.com/office/drawing/2014/main" id="{86EC116B-73BB-44BB-B7E7-11C9503C873E}"/>
              </a:ext>
            </a:extLst>
          </p:cNvPr>
          <p:cNvGrpSpPr/>
          <p:nvPr/>
        </p:nvGrpSpPr>
        <p:grpSpPr>
          <a:xfrm>
            <a:off x="14502934" y="248371"/>
            <a:ext cx="197511" cy="13278072"/>
            <a:chOff x="2166272" y="209328"/>
            <a:chExt cx="197511" cy="1327807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8919933-75BA-4A37-A9B5-807802B7AE5A}"/>
                </a:ext>
              </a:extLst>
            </p:cNvPr>
            <p:cNvGrpSpPr/>
            <p:nvPr/>
          </p:nvGrpSpPr>
          <p:grpSpPr>
            <a:xfrm>
              <a:off x="2166272" y="6172781"/>
              <a:ext cx="197510" cy="7314619"/>
              <a:chOff x="10662573" y="4363753"/>
              <a:chExt cx="197510" cy="7314619"/>
            </a:xfrm>
          </p:grpSpPr>
          <p:pic>
            <p:nvPicPr>
              <p:cNvPr id="28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4E45FC51-6E29-43DB-83CF-56A1DD4D52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2E7F0F8A-C2C4-4725-B9B7-F5C83F688B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2FECC3C-546A-4DDC-A9A8-43C759685CF1}"/>
                </a:ext>
              </a:extLst>
            </p:cNvPr>
            <p:cNvGrpSpPr/>
            <p:nvPr/>
          </p:nvGrpSpPr>
          <p:grpSpPr>
            <a:xfrm>
              <a:off x="2166273" y="209328"/>
              <a:ext cx="197510" cy="7314619"/>
              <a:chOff x="10662573" y="4363753"/>
              <a:chExt cx="197510" cy="7314619"/>
            </a:xfrm>
          </p:grpSpPr>
          <p:pic>
            <p:nvPicPr>
              <p:cNvPr id="26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49401F6C-A078-4B11-A210-2017E63E2F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C23F9996-C571-474E-B9CE-76FC7E649B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30" name="Group 29" descr="Four wall fixture stands">
            <a:extLst>
              <a:ext uri="{FF2B5EF4-FFF2-40B4-BE49-F238E27FC236}">
                <a16:creationId xmlns:a16="http://schemas.microsoft.com/office/drawing/2014/main" id="{631AA598-0B18-4E3D-8DAF-2F2CB55D5477}"/>
              </a:ext>
            </a:extLst>
          </p:cNvPr>
          <p:cNvGrpSpPr/>
          <p:nvPr/>
        </p:nvGrpSpPr>
        <p:grpSpPr>
          <a:xfrm>
            <a:off x="21159141" y="336015"/>
            <a:ext cx="197511" cy="13278072"/>
            <a:chOff x="2166272" y="209328"/>
            <a:chExt cx="197511" cy="1327807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1838788-0433-43B4-8B50-4127E6662871}"/>
                </a:ext>
              </a:extLst>
            </p:cNvPr>
            <p:cNvGrpSpPr/>
            <p:nvPr/>
          </p:nvGrpSpPr>
          <p:grpSpPr>
            <a:xfrm>
              <a:off x="2166272" y="6172781"/>
              <a:ext cx="197510" cy="7314619"/>
              <a:chOff x="10662573" y="4363753"/>
              <a:chExt cx="197510" cy="7314619"/>
            </a:xfrm>
          </p:grpSpPr>
          <p:pic>
            <p:nvPicPr>
              <p:cNvPr id="35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AE106FAE-E5EB-465F-BCBA-187A9F4C33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49D8EE04-45EA-4B65-97A0-341E70F769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E0B681F-1008-4E1A-9D44-591C857584C3}"/>
                </a:ext>
              </a:extLst>
            </p:cNvPr>
            <p:cNvGrpSpPr/>
            <p:nvPr/>
          </p:nvGrpSpPr>
          <p:grpSpPr>
            <a:xfrm>
              <a:off x="2166273" y="209328"/>
              <a:ext cx="197510" cy="7314619"/>
              <a:chOff x="10662573" y="4363753"/>
              <a:chExt cx="197510" cy="7314619"/>
            </a:xfrm>
          </p:grpSpPr>
          <p:pic>
            <p:nvPicPr>
              <p:cNvPr id="33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6CB7FD2F-2857-4529-B27F-6903A28F5C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38CEA7B4-1FBA-476E-B3A4-EED02DF160D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6" name="Group 15" descr="Four wall fixture stands">
            <a:extLst>
              <a:ext uri="{FF2B5EF4-FFF2-40B4-BE49-F238E27FC236}">
                <a16:creationId xmlns:a16="http://schemas.microsoft.com/office/drawing/2014/main" id="{E4B3B729-4BB3-4D78-9227-2933D4FC40E1}"/>
              </a:ext>
            </a:extLst>
          </p:cNvPr>
          <p:cNvGrpSpPr/>
          <p:nvPr/>
        </p:nvGrpSpPr>
        <p:grpSpPr>
          <a:xfrm>
            <a:off x="7838861" y="218964"/>
            <a:ext cx="197511" cy="13278072"/>
            <a:chOff x="2166272" y="209328"/>
            <a:chExt cx="197511" cy="1327807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0D8E9B3-23E2-4D31-974F-846D1CF701CB}"/>
                </a:ext>
              </a:extLst>
            </p:cNvPr>
            <p:cNvGrpSpPr/>
            <p:nvPr/>
          </p:nvGrpSpPr>
          <p:grpSpPr>
            <a:xfrm>
              <a:off x="2166272" y="6172781"/>
              <a:ext cx="197510" cy="7314619"/>
              <a:chOff x="10662573" y="4363753"/>
              <a:chExt cx="197510" cy="7314619"/>
            </a:xfrm>
          </p:grpSpPr>
          <p:pic>
            <p:nvPicPr>
              <p:cNvPr id="21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ED9A53D3-FD62-4FD6-B612-EE615063BA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693DF906-8F84-45AB-BCCC-BEE4B8F4F5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E208C74-DED1-4D38-871E-07202B25BDA6}"/>
                </a:ext>
              </a:extLst>
            </p:cNvPr>
            <p:cNvGrpSpPr/>
            <p:nvPr/>
          </p:nvGrpSpPr>
          <p:grpSpPr>
            <a:xfrm>
              <a:off x="2166273" y="209328"/>
              <a:ext cx="197510" cy="7314619"/>
              <a:chOff x="10662573" y="4363753"/>
              <a:chExt cx="197510" cy="7314619"/>
            </a:xfrm>
          </p:grpSpPr>
          <p:pic>
            <p:nvPicPr>
              <p:cNvPr id="19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97356CE4-7571-48D7-8836-4288800BA5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3" y="7752547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4" descr="Wall Standards for Heavy-Duty Powder-Coat Steel Shelving System ...">
                <a:extLst>
                  <a:ext uri="{FF2B5EF4-FFF2-40B4-BE49-F238E27FC236}">
                    <a16:creationId xmlns:a16="http://schemas.microsoft.com/office/drawing/2014/main" id="{BD14204E-727A-4DAA-BF74-20F235785B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10662574" y="4363753"/>
                <a:ext cx="197509" cy="3925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277476" y="4189142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87CC08D-FB64-43AA-BA89-3F07536EAB82}"/>
              </a:ext>
            </a:extLst>
          </p:cNvPr>
          <p:cNvSpPr/>
          <p:nvPr/>
        </p:nvSpPr>
        <p:spPr>
          <a:xfrm>
            <a:off x="22420477" y="763828"/>
            <a:ext cx="7899447" cy="283609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NIKE</a:t>
            </a:r>
          </a:p>
        </p:txBody>
      </p:sp>
      <p:pic>
        <p:nvPicPr>
          <p:cNvPr id="38" name="Picture 37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263" b="82707" l="26761" r="87324">
                        <a14:backgroundMark x1="78521" y1="43985" x2="78521" y2="43985"/>
                        <a14:backgroundMark x1="82042" y1="43609" x2="82042" y2="43609"/>
                        <a14:backgroundMark x1="33099" y1="45113" x2="33099" y2="45113"/>
                        <a14:backgroundMark x1="36268" y1="45113" x2="36268" y2="45113"/>
                        <a14:backgroundMark x1="39437" y1="46617" x2="39437" y2="46617"/>
                        <a14:backgroundMark x1="57394" y1="9774" x2="57394" y2="9774"/>
                        <a14:backgroundMark x1="75352" y1="45113" x2="75352" y2="45113"/>
                        <a14:backgroundMark x1="75352" y1="50000" x2="75352" y2="50000"/>
                        <a14:backgroundMark x1="75000" y1="53383" x2="75000" y2="533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720" y="937955"/>
            <a:ext cx="3016758" cy="3055905"/>
          </a:xfrm>
          <a:prstGeom prst="rect">
            <a:avLst/>
          </a:prstGeom>
        </p:spPr>
      </p:pic>
      <p:pic>
        <p:nvPicPr>
          <p:cNvPr id="39" name="Picture 38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4688" r="96875">
                        <a14:backgroundMark x1="54688" y1="94558" x2="64844" y2="993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784" y="1094979"/>
            <a:ext cx="2310384" cy="2517801"/>
          </a:xfrm>
          <a:prstGeom prst="rect">
            <a:avLst/>
          </a:prstGeom>
        </p:spPr>
      </p:pic>
      <p:pic>
        <p:nvPicPr>
          <p:cNvPr id="42" name="Picture 41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817" b="89671" l="9705" r="89030">
                        <a14:backgroundMark x1="51899" y1="7512" x2="51899" y2="7512"/>
                        <a14:backgroundMark x1="54008" y1="6103" x2="54008" y2="6103"/>
                        <a14:backgroundMark x1="48101" y1="8451" x2="48101" y2="8451"/>
                        <a14:backgroundMark x1="44304" y1="7981" x2="44304" y2="7981"/>
                        <a14:backgroundMark x1="41350" y1="5634" x2="41350" y2="5634"/>
                        <a14:backgroundMark x1="19409" y1="92488" x2="19409" y2="92488"/>
                        <a14:backgroundMark x1="16456" y1="93897" x2="16456" y2="938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478" y="4959261"/>
            <a:ext cx="3302602" cy="3141740"/>
          </a:xfrm>
          <a:prstGeom prst="rect">
            <a:avLst/>
          </a:prstGeom>
        </p:spPr>
      </p:pic>
      <p:pic>
        <p:nvPicPr>
          <p:cNvPr id="43" name="Picture 42"/>
          <p:cNvPicPr/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825" b="100000" l="6931" r="93564">
                        <a14:backgroundMark x1="17822" y1="97368" x2="17822" y2="97368"/>
                        <a14:backgroundMark x1="88119" y1="95614" x2="88119" y2="95614"/>
                        <a14:backgroundMark x1="85644" y1="96053" x2="85644" y2="96053"/>
                        <a14:backgroundMark x1="50495" y1="13596" x2="50495" y2="13596"/>
                        <a14:backgroundMark x1="52475" y1="10526" x2="52475" y2="10526"/>
                        <a14:backgroundMark x1="43069" y1="7895" x2="43069" y2="7895"/>
                        <a14:backgroundMark x1="44059" y1="10526" x2="44059" y2="10526"/>
                        <a14:backgroundMark x1="39109" y1="9211" x2="39109" y2="9211"/>
                        <a14:backgroundMark x1="49505" y1="10088" x2="49505" y2="10088"/>
                        <a14:backgroundMark x1="49010" y1="7018" x2="49010" y2="7018"/>
                        <a14:backgroundMark x1="54950" y1="6579" x2="54950" y2="6579"/>
                        <a14:backgroundMark x1="23762" y1="91228" x2="23762" y2="91228"/>
                        <a14:backgroundMark x1="27723" y1="90789" x2="27723" y2="90789"/>
                        <a14:backgroundMark x1="31683" y1="90789" x2="31683" y2="90789"/>
                        <a14:backgroundMark x1="34653" y1="90789" x2="34653" y2="90789"/>
                        <a14:backgroundMark x1="37129" y1="90789" x2="37129" y2="90789"/>
                        <a14:backgroundMark x1="40594" y1="92105" x2="40594" y2="92105"/>
                        <a14:backgroundMark x1="44059" y1="92105" x2="44059" y2="92105"/>
                        <a14:backgroundMark x1="49010" y1="92982" x2="49010" y2="92982"/>
                        <a14:backgroundMark x1="57426" y1="91228" x2="57426" y2="91228"/>
                        <a14:backgroundMark x1="53960" y1="91228" x2="53960" y2="91228"/>
                        <a14:backgroundMark x1="62376" y1="91667" x2="62376" y2="91667"/>
                        <a14:backgroundMark x1="67822" y1="92105" x2="67822" y2="92105"/>
                        <a14:backgroundMark x1="74752" y1="91228" x2="74752" y2="91228"/>
                        <a14:backgroundMark x1="23762" y1="92544" x2="26733" y2="99561"/>
                        <a14:backgroundMark x1="76733" y1="90789" x2="82178" y2="99123"/>
                        <a14:backgroundMark x1="23267" y1="89912" x2="77723" y2="894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074" y="4754880"/>
            <a:ext cx="2470404" cy="2778703"/>
          </a:xfrm>
          <a:prstGeom prst="rect">
            <a:avLst/>
          </a:prstGeom>
        </p:spPr>
      </p:pic>
      <p:pic>
        <p:nvPicPr>
          <p:cNvPr id="44" name="Picture 43"/>
          <p:cNvPicPr/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704" r="781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784" y="9122343"/>
            <a:ext cx="2749296" cy="3084112"/>
          </a:xfrm>
          <a:prstGeom prst="rect">
            <a:avLst/>
          </a:prstGeom>
        </p:spPr>
      </p:pic>
      <p:pic>
        <p:nvPicPr>
          <p:cNvPr id="45" name="Picture 44"/>
          <p:cNvPicPr/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83333" l="15847" r="77596">
                        <a14:backgroundMark x1="27322" y1="7639" x2="50273" y2="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74" y="9412936"/>
            <a:ext cx="2918004" cy="299853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277476" y="8588642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281743" y="13030692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7330" y="1223365"/>
            <a:ext cx="2886075" cy="3038475"/>
          </a:xfrm>
          <a:prstGeom prst="rect">
            <a:avLst/>
          </a:prstGeom>
        </p:spPr>
      </p:pic>
      <p:pic>
        <p:nvPicPr>
          <p:cNvPr id="49" name="Picture 48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7997" y="1470478"/>
            <a:ext cx="2419350" cy="2790825"/>
          </a:xfrm>
          <a:prstGeom prst="rect">
            <a:avLst/>
          </a:prstGeom>
        </p:spPr>
      </p:pic>
      <p:pic>
        <p:nvPicPr>
          <p:cNvPr id="50" name="Picture 49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6512" y="10816951"/>
            <a:ext cx="3095625" cy="1276350"/>
          </a:xfrm>
          <a:prstGeom prst="rect">
            <a:avLst/>
          </a:prstGeom>
        </p:spPr>
      </p:pic>
      <p:pic>
        <p:nvPicPr>
          <p:cNvPr id="51" name="Picture 50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547" y="10912201"/>
            <a:ext cx="2619375" cy="1181100"/>
          </a:xfrm>
          <a:prstGeom prst="rect">
            <a:avLst/>
          </a:prstGeom>
        </p:spPr>
      </p:pic>
      <p:pic>
        <p:nvPicPr>
          <p:cNvPr id="52" name="Picture 51"/>
          <p:cNvPicPr/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3712" y="5687721"/>
            <a:ext cx="2638425" cy="2209800"/>
          </a:xfrm>
          <a:prstGeom prst="rect">
            <a:avLst/>
          </a:prstGeom>
        </p:spPr>
      </p:pic>
      <p:pic>
        <p:nvPicPr>
          <p:cNvPr id="53" name="Picture 52"/>
          <p:cNvPicPr/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2137" y="5811546"/>
            <a:ext cx="2590800" cy="196215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4667756" y="13071284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4632885" y="8588642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14667758" y="4301895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8011549" y="10733604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8011551" y="6444549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FF04A73-A948-4CAB-BAD3-C7C699C91C3E}"/>
              </a:ext>
            </a:extLst>
          </p:cNvPr>
          <p:cNvSpPr/>
          <p:nvPr/>
        </p:nvSpPr>
        <p:spPr>
          <a:xfrm>
            <a:off x="8036372" y="2292663"/>
            <a:ext cx="6491385" cy="1711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59"/>
          <p:cNvPicPr/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458" y="3607758"/>
            <a:ext cx="1747565" cy="2535936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22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9091" b="96104" l="6154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041" y="7500534"/>
            <a:ext cx="2602397" cy="286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8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2023-03-24T19:03:42Z</dcterms:created>
  <dcterms:modified xsi:type="dcterms:W3CDTF">2023-12-07T20:02:00Z</dcterms:modified>
</cp:coreProperties>
</file>