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8" r:id="rId3"/>
    <p:sldId id="259" r:id="rId4"/>
    <p:sldId id="260" r:id="rId5"/>
    <p:sldId id="262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3"/>
  </p:normalViewPr>
  <p:slideViewPr>
    <p:cSldViewPr snapToGrid="0">
      <p:cViewPr varScale="1">
        <p:scale>
          <a:sx n="90" d="100"/>
          <a:sy n="90" d="100"/>
        </p:scale>
        <p:origin x="2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C2B07E4-CDF9-4C88-A2F3-04620E58224D}" type="datetimeFigureOut">
              <a:rPr lang="en-US" smtClean="0"/>
              <a:t>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8/6/22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7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8/6/22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0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8/6/22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43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8/6/22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2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8/6/22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3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8/6/22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4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24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2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9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8/6/22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0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8/6/22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3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8/6/22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6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8/6/22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8/6/22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6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8/6/22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8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8/6/22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71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rebelem.com/the-challenge-of-fever-in-kids/goals/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mnow.co.uk/general/how-to-become-a-qualified-swimming-instructor/" TargetMode="External"/><Relationship Id="rId2" Type="http://schemas.openxmlformats.org/officeDocument/2006/relationships/hyperlink" Target="https://www.13newsnow.com/news/education/old-dominion-university-tuition-increasing-faculty-staff-getting-raises/4346518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g-infocom.com/comptia-a-comptia-network/" TargetMode="External"/><Relationship Id="rId5" Type="http://schemas.openxmlformats.org/officeDocument/2006/relationships/hyperlink" Target="https://acdro.org/cybersecurity-academy/" TargetMode="External"/><Relationship Id="rId4" Type="http://schemas.openxmlformats.org/officeDocument/2006/relationships/hyperlink" Target="https://openhouse.es/wp-content/uploads/2018/12/Prueba-PCR-COVID-scaled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F58D138-35FF-4A3E-9FCD-A6044FD3C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F5BD0798-598F-4D8A-86B1-B5EFC7444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AC94F2E1-5E1D-4DE4-876F-B863EF53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1CC7B0-CEB4-1DE4-6B7B-5439EDD38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275668"/>
            <a:ext cx="8830733" cy="936096"/>
          </a:xfrm>
        </p:spPr>
        <p:txBody>
          <a:bodyPr>
            <a:normAutofit/>
          </a:bodyPr>
          <a:lstStyle/>
          <a:p>
            <a:r>
              <a:rPr lang="en-US" sz="4400" dirty="0"/>
              <a:t>Professional Goals Statements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66B96-49E3-DA6D-B429-CAE83203E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5244572"/>
            <a:ext cx="8830732" cy="690562"/>
          </a:xfrm>
        </p:spPr>
        <p:txBody>
          <a:bodyPr anchor="t">
            <a:normAutofit/>
          </a:bodyPr>
          <a:lstStyle/>
          <a:p>
            <a:r>
              <a:rPr lang="en-US" dirty="0" err="1"/>
              <a:t>Ogadimma</a:t>
            </a:r>
            <a:r>
              <a:rPr lang="en-US" dirty="0"/>
              <a:t> Chibuike</a:t>
            </a:r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B0FEEE-81F6-4CFD-9F19-7422C2BBB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610875A9-E6B1-4A9E-8D06-56271808A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568C212-C192-4F35-9EDA-FFAFA2620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3AB2D5B1-4EF5-411D-98F9-332CE875D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901DF0D0-5B9C-4A92-A0C5-F70CC77B4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0E44C639-7E08-4ED9-87D3-7E1DEBD17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8D55EDFE-6B27-4CEF-A149-DE03F258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899753F1-0A7C-4019-B0D4-98E8D655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E46CC92-32DE-4118-9922-E40E32D0C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6E837780-3EEC-4D7C-AE0A-B85D4B4D7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FF9C7BD2-1595-4FB5-84CC-08DBE10EF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223B4D7F-AAB4-4C07-8497-AC90FC7AC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Line 16">
              <a:extLst>
                <a:ext uri="{FF2B5EF4-FFF2-40B4-BE49-F238E27FC236}">
                  <a16:creationId xmlns:a16="http://schemas.microsoft.com/office/drawing/2014/main" id="{BF0BC434-CADA-4A14-9CC4-514A8AC0A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64B93112-5E7A-4AD7-9F08-EC9DE3B7A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104C40EC-49BC-4BF4-9B0F-36413F92C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490CF2A3-97A8-4A5C-AA71-F66D5EFB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AD278AAA-5D43-4120-94A8-8CABD2B2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Rectangle 21">
              <a:extLst>
                <a:ext uri="{FF2B5EF4-FFF2-40B4-BE49-F238E27FC236}">
                  <a16:creationId xmlns:a16="http://schemas.microsoft.com/office/drawing/2014/main" id="{4063DBF1-AA0B-41AE-B075-3592DD03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84C0B7D-251C-4399-AF81-3D417E6CC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1CBB601-6248-4C6A-8CE0-EDE956CA6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1217433-E7AF-4C9E-B859-8B51FDE4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83750ECC-2687-4D3D-AF82-9D55F4A95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481712CE-D3D3-48A9-9194-29514E826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AFDCA284-1452-42D7-8188-8DBBF5500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4621BF2-B93B-49DE-A0E9-7DB87A12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23D257B1-AE83-4340-9A3D-9AF67475D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48C080A8-F687-4FC3-85A0-06C260CA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A63FB1C6-D023-4C54-8D8E-319888E05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0D92A6F9-CEA4-BDCD-2A3B-4A774C3CB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5118" b="25118"/>
          <a:stretch/>
        </p:blipFill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D8042C1-215E-4C21-BB6B-38C5EE469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134E4A6E-1602-4ED8-95F4-2649025B4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E26FC114-5BB0-453D-9D96-4A82F7EB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42DD29BE-7338-48CF-A8E4-AE63B9474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38DA003C-8448-4B2C-AFEC-8354C0FCF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444007C8-E852-4C4C-B866-1F029E7D3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93687523-D874-491A-A0CA-5C46712A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8B54C82F-6BF1-43CD-8E37-69E9A44A8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39">
              <a:extLst>
                <a:ext uri="{FF2B5EF4-FFF2-40B4-BE49-F238E27FC236}">
                  <a16:creationId xmlns:a16="http://schemas.microsoft.com/office/drawing/2014/main" id="{7319E2D4-6B6C-40D8-BED9-458580829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12E07592-0C27-4DBF-9DCB-3629BB6DE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Rectangle 41">
              <a:extLst>
                <a:ext uri="{FF2B5EF4-FFF2-40B4-BE49-F238E27FC236}">
                  <a16:creationId xmlns:a16="http://schemas.microsoft.com/office/drawing/2014/main" id="{9EA2E577-F748-4C1C-BD16-8356C2F763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F30C507-DE4D-C623-5452-80BD2270127B}"/>
              </a:ext>
            </a:extLst>
          </p:cNvPr>
          <p:cNvSpPr txBox="1"/>
          <p:nvPr/>
        </p:nvSpPr>
        <p:spPr>
          <a:xfrm>
            <a:off x="1141411" y="3906204"/>
            <a:ext cx="99123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rebelem.com/the-challenge-of-fever-in-kids/goal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99420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719F6-ACD8-C6AF-1D69-99A17FE26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7966" y="1766282"/>
            <a:ext cx="4577534" cy="3999518"/>
          </a:xfrm>
        </p:spPr>
        <p:txBody>
          <a:bodyPr/>
          <a:lstStyle/>
          <a:p>
            <a:r>
              <a:rPr lang="en-US" dirty="0"/>
              <a:t>My name is </a:t>
            </a:r>
            <a:r>
              <a:rPr lang="en-US" dirty="0" err="1"/>
              <a:t>Ogadimma</a:t>
            </a:r>
            <a:r>
              <a:rPr lang="en-US" dirty="0"/>
              <a:t> and in December of 2022 I will be graduating with my Bachelor of Science degree in Cybersecurity from Old Dominion university. I have many goals for my future but for now I will discuss my career goals. </a:t>
            </a:r>
          </a:p>
        </p:txBody>
      </p:sp>
      <p:pic>
        <p:nvPicPr>
          <p:cNvPr id="1026" name="Picture 2" descr="Old Dominion University tuition increasing; faculty, staff getting ...">
            <a:extLst>
              <a:ext uri="{FF2B5EF4-FFF2-40B4-BE49-F238E27FC236}">
                <a16:creationId xmlns:a16="http://schemas.microsoft.com/office/drawing/2014/main" id="{60D67395-57DB-6F2D-2946-F05255EC0F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13882"/>
            <a:ext cx="5294528" cy="297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2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719F6-ACD8-C6AF-1D69-99A17FE26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1466" y="1448782"/>
            <a:ext cx="4495800" cy="396043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 would like to start off by stating my current work history. I first started working as a lifeguard for Prince William County Parks and Recreation as a lifeguard. I began working there when I was 15 years old and continued working there until I began attending school at ODU. I also have a retail background. I worked at a Nike factory store for 3 years. I also worked at Sephora and Sunglass Hut for about a year. Now I work as a Covid test collector and a swim instructor, as well as a job with ODU as a tech support analyst.</a:t>
            </a:r>
          </a:p>
        </p:txBody>
      </p:sp>
      <p:pic>
        <p:nvPicPr>
          <p:cNvPr id="2050" name="Picture 2" descr="Nike Brand -Logo Brands For Free HD 3D">
            <a:extLst>
              <a:ext uri="{FF2B5EF4-FFF2-40B4-BE49-F238E27FC236}">
                <a16:creationId xmlns:a16="http://schemas.microsoft.com/office/drawing/2014/main" id="{B2BA26C1-522F-5920-B16F-C551AFA686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18" y="846548"/>
            <a:ext cx="2552700" cy="18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Become A Qualified Swimming Instructor In The UK">
            <a:extLst>
              <a:ext uri="{FF2B5EF4-FFF2-40B4-BE49-F238E27FC236}">
                <a16:creationId xmlns:a16="http://schemas.microsoft.com/office/drawing/2014/main" id="{E34407DC-944F-3ED0-984C-68778E978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671" y="1828800"/>
            <a:ext cx="2836692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9EB1915-2152-3790-CC0A-787A932CB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1" y="4140200"/>
            <a:ext cx="337133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13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719F6-ACD8-C6AF-1D69-99A17FE26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1466" y="1448782"/>
            <a:ext cx="4495800" cy="39604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chose to pursue a career in cybersecurity for many reasons. Since technology is evolving at such a high rate, there is a wide demand for jobs in the cybersecurity field. Another reason I chose this career is because father has worked in this field for many years, and I learned a lot of high-level skills from being around him. </a:t>
            </a:r>
          </a:p>
          <a:p>
            <a:endParaRPr lang="en-US" dirty="0"/>
          </a:p>
        </p:txBody>
      </p:sp>
      <p:pic>
        <p:nvPicPr>
          <p:cNvPr id="3074" name="Picture 2" descr="CYBERSECURITY ACADEMY - ACDRO">
            <a:extLst>
              <a:ext uri="{FF2B5EF4-FFF2-40B4-BE49-F238E27FC236}">
                <a16:creationId xmlns:a16="http://schemas.microsoft.com/office/drawing/2014/main" id="{DCF54690-4B7C-C7D4-49F4-A243973A70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946024"/>
            <a:ext cx="4495800" cy="299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80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719F6-ACD8-C6AF-1D69-99A17FE26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1343" y="1448782"/>
            <a:ext cx="4495800" cy="39604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Cyber security is interesting to me because I enjoy learning about how devices work as well as hacking, so I decided in a cybersecurity career. After I graduate, I will complete an internship, and gain certifications in Microsoft and </a:t>
            </a:r>
            <a:r>
              <a:rPr lang="en-US" dirty="0" err="1"/>
              <a:t>Comptia</a:t>
            </a:r>
            <a:r>
              <a:rPr lang="en-US" dirty="0"/>
              <a:t> A+. After that, I will find a job in cybersecurity doing intrusion detection. I am willing to work for the government or a private company like Tik-Tok, Google, or Amazon. I am also willing to relocate to find a job.</a:t>
            </a: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CA2687F-5D0D-C224-B2BB-CF29CCF61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57" y="1545285"/>
            <a:ext cx="2887786" cy="21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thern California Employee Relocation - Merit Moving Systems~">
            <a:extLst>
              <a:ext uri="{FF2B5EF4-FFF2-40B4-BE49-F238E27FC236}">
                <a16:creationId xmlns:a16="http://schemas.microsoft.com/office/drawing/2014/main" id="{A300DF67-7F84-264C-2225-4D162F659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558" y="1955801"/>
            <a:ext cx="2928814" cy="198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ow to Get First Jobs in Cybersecurity | Esat Journals">
            <a:extLst>
              <a:ext uri="{FF2B5EF4-FFF2-40B4-BE49-F238E27FC236}">
                <a16:creationId xmlns:a16="http://schemas.microsoft.com/office/drawing/2014/main" id="{8261A618-3E24-4BFD-B1B5-B35420384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43" y="4243503"/>
            <a:ext cx="3869177" cy="233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79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9F4A-7F51-022A-F5C2-3E430ACD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6ED6A-5392-559D-47BB-44E129F9F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https://www.13newsnow.com/news/education/old-dominion-university-tuition-increasing-faculty-staff-getting-raises/434651830</a:t>
            </a:r>
            <a:endParaRPr lang="en-US" dirty="0"/>
          </a:p>
          <a:p>
            <a:r>
              <a:rPr lang="en-US" dirty="0">
                <a:hlinkClick r:id="rId3"/>
              </a:rPr>
              <a:t>https://www.swimnow.co.uk/general/how-to-become-a-qualified-swimming-instructor/</a:t>
            </a:r>
            <a:endParaRPr lang="en-US" dirty="0"/>
          </a:p>
          <a:p>
            <a:r>
              <a:rPr lang="en-US" dirty="0">
                <a:hlinkClick r:id="rId4"/>
              </a:rPr>
              <a:t>https://openhouse.es/wp-content/uploads/2018/12/Prueba-PCR-COVID-scaled.jpeg</a:t>
            </a:r>
            <a:endParaRPr lang="en-US" dirty="0"/>
          </a:p>
          <a:p>
            <a:r>
              <a:rPr lang="en-US" dirty="0">
                <a:hlinkClick r:id="rId5"/>
              </a:rPr>
              <a:t>https://acdro.org/cybersecurity-academy/</a:t>
            </a:r>
            <a:endParaRPr lang="en-US" dirty="0"/>
          </a:p>
          <a:p>
            <a:r>
              <a:rPr lang="en-US" dirty="0">
                <a:hlinkClick r:id="rId6"/>
              </a:rPr>
              <a:t>https://www.3g-infocom.com/comptia-a-comptia-network/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esatjournals.net</a:t>
            </a:r>
            <a:r>
              <a:rPr lang="en-US" dirty="0"/>
              <a:t>/wp-content/uploads/2020/08/First-Jobs-in-Cybersecurity-780x470.jpeg</a:t>
            </a:r>
          </a:p>
        </p:txBody>
      </p:sp>
    </p:spTree>
    <p:extLst>
      <p:ext uri="{BB962C8B-B14F-4D97-AF65-F5344CB8AC3E}">
        <p14:creationId xmlns:p14="http://schemas.microsoft.com/office/powerpoint/2010/main" val="3390404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{61955B0E-A268-F545-91E9-72896B9F82D8}tf10001122</Template>
  <TotalTime>36</TotalTime>
  <Words>403</Words>
  <Application>Microsoft Macintosh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Circuit</vt:lpstr>
      <vt:lpstr>Professional Goals Statements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Goal Statements</dc:title>
  <dc:creator>Chibuike, Oga</dc:creator>
  <cp:lastModifiedBy>Chibuike, Oga</cp:lastModifiedBy>
  <cp:revision>2</cp:revision>
  <dcterms:created xsi:type="dcterms:W3CDTF">2022-08-07T03:42:14Z</dcterms:created>
  <dcterms:modified xsi:type="dcterms:W3CDTF">2022-08-07T04:19:03Z</dcterms:modified>
</cp:coreProperties>
</file>