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9"/>
  </p:normalViewPr>
  <p:slideViewPr>
    <p:cSldViewPr snapToGrid="0">
      <p:cViewPr varScale="1">
        <p:scale>
          <a:sx n="90" d="100"/>
          <a:sy n="90" d="100"/>
        </p:scale>
        <p:origin x="232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57893-F703-9348-9361-76602D585BA0}" type="datetimeFigureOut">
              <a:rPr lang="en-US" smtClean="0"/>
              <a:t>8/7/22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A556-811E-7547-99C4-476A3313E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19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57893-F703-9348-9361-76602D585BA0}" type="datetimeFigureOut">
              <a:rPr lang="en-US" smtClean="0"/>
              <a:t>8/7/22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A556-811E-7547-99C4-476A3313E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15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57893-F703-9348-9361-76602D585BA0}" type="datetimeFigureOut">
              <a:rPr lang="en-US" smtClean="0"/>
              <a:t>8/7/22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A556-811E-7547-99C4-476A3313E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418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57893-F703-9348-9361-76602D585BA0}" type="datetimeFigureOut">
              <a:rPr lang="en-US" smtClean="0"/>
              <a:t>8/7/22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A556-811E-7547-99C4-476A3313E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188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57893-F703-9348-9361-76602D585BA0}" type="datetimeFigureOut">
              <a:rPr lang="en-US" smtClean="0"/>
              <a:t>8/7/22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A556-811E-7547-99C4-476A3313E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0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57893-F703-9348-9361-76602D585BA0}" type="datetimeFigureOut">
              <a:rPr lang="en-US" smtClean="0"/>
              <a:t>8/7/22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A556-811E-7547-99C4-476A3313E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020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57893-F703-9348-9361-76602D585BA0}" type="datetimeFigureOut">
              <a:rPr lang="en-US" smtClean="0"/>
              <a:t>8/7/22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A556-811E-7547-99C4-476A3313E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026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57893-F703-9348-9361-76602D585BA0}" type="datetimeFigureOut">
              <a:rPr lang="en-US" smtClean="0"/>
              <a:t>8/7/22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A556-811E-7547-99C4-476A3313E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50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57893-F703-9348-9361-76602D585BA0}" type="datetimeFigureOut">
              <a:rPr lang="en-US" smtClean="0"/>
              <a:t>8/7/22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A556-811E-7547-99C4-476A3313E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707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57893-F703-9348-9361-76602D585BA0}" type="datetimeFigureOut">
              <a:rPr lang="en-US" smtClean="0"/>
              <a:t>8/7/22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A556-811E-7547-99C4-476A3313E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567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57893-F703-9348-9361-76602D585BA0}" type="datetimeFigureOut">
              <a:rPr lang="en-US" smtClean="0"/>
              <a:t>8/7/22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A556-811E-7547-99C4-476A3313E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806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57893-F703-9348-9361-76602D585BA0}" type="datetimeFigureOut">
              <a:rPr lang="en-US" smtClean="0"/>
              <a:t>8/7/22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A556-811E-7547-99C4-476A3313E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8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57893-F703-9348-9361-76602D585BA0}" type="datetimeFigureOut">
              <a:rPr lang="en-US" smtClean="0"/>
              <a:t>8/7/22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A556-811E-7547-99C4-476A3313E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70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57893-F703-9348-9361-76602D585BA0}" type="datetimeFigureOut">
              <a:rPr lang="en-US" smtClean="0"/>
              <a:t>8/7/22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A556-811E-7547-99C4-476A3313E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34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57893-F703-9348-9361-76602D585BA0}" type="datetimeFigureOut">
              <a:rPr lang="en-US" smtClean="0"/>
              <a:t>8/7/22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A556-811E-7547-99C4-476A3313E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97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57893-F703-9348-9361-76602D585BA0}" type="datetimeFigureOut">
              <a:rPr lang="en-US" smtClean="0"/>
              <a:t>8/7/22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A556-811E-7547-99C4-476A3313E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89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91C57893-F703-9348-9361-76602D585BA0}" type="datetimeFigureOut">
              <a:rPr lang="en-US" smtClean="0"/>
              <a:t>8/7/22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24B0A556-811E-7547-99C4-476A3313E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40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91C57893-F703-9348-9361-76602D585BA0}" type="datetimeFigureOut">
              <a:rPr lang="en-US" smtClean="0"/>
              <a:t>8/7/22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24B0A556-811E-7547-99C4-476A3313E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403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C6A85-8072-2EEA-E99E-91B310F28D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Assignment #5 Password cracking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C752E7-0E4C-CE39-A522-BC29B9397D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Old Dominion University</a:t>
            </a:r>
          </a:p>
          <a:p>
            <a:r>
              <a:rPr lang="en-US" dirty="0"/>
              <a:t>CS270 Linux Systems for Cyber Security</a:t>
            </a:r>
          </a:p>
          <a:p>
            <a:r>
              <a:rPr lang="en-US" dirty="0" err="1"/>
              <a:t>Ogadimma</a:t>
            </a:r>
            <a:r>
              <a:rPr lang="en-US" dirty="0"/>
              <a:t> Chibuike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502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7E631-DE01-5804-EFB8-0B9195887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382038"/>
          </a:xfrm>
        </p:spPr>
        <p:txBody>
          <a:bodyPr/>
          <a:lstStyle/>
          <a:p>
            <a:r>
              <a:rPr lang="en-US" dirty="0"/>
              <a:t>Step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6AF3E-9BAB-348B-9BB2-FADD1F1915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1412" y="2167003"/>
            <a:ext cx="4876800" cy="3624197"/>
          </a:xfrm>
        </p:spPr>
        <p:txBody>
          <a:bodyPr/>
          <a:lstStyle/>
          <a:p>
            <a:r>
              <a:rPr lang="en-US" dirty="0">
                <a:effectLst/>
              </a:rPr>
              <a:t>1. Create 6 users in your Linux system, then assign each user a password that meets the following complexity requirement respectively. </a:t>
            </a:r>
          </a:p>
          <a:p>
            <a:r>
              <a:rPr lang="en-US" dirty="0">
                <a:effectLst/>
              </a:rPr>
              <a:t>You should list the passwords created for each user. </a:t>
            </a:r>
            <a:endParaRPr lang="en-US" dirty="0"/>
          </a:p>
        </p:txBody>
      </p:sp>
      <p:pic>
        <p:nvPicPr>
          <p:cNvPr id="5" name="Content Placeholder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CB28DB05-86FB-F248-56DC-B17AA5B4CD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7" t="10168" r="13626" b="16299"/>
          <a:stretch/>
        </p:blipFill>
        <p:spPr>
          <a:xfrm>
            <a:off x="6743700" y="1892834"/>
            <a:ext cx="5143500" cy="417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075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2F5A6-A90A-B002-512A-53C03587C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DE927-AFF7-2594-86A6-AAB55A76E2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1413" y="2252662"/>
            <a:ext cx="4876800" cy="3124201"/>
          </a:xfrm>
        </p:spPr>
        <p:txBody>
          <a:bodyPr/>
          <a:lstStyle/>
          <a:p>
            <a:r>
              <a:rPr lang="en-US" dirty="0">
                <a:effectLst/>
              </a:rPr>
              <a:t>Export above users’ hash into a file named </a:t>
            </a:r>
            <a:r>
              <a:rPr lang="en-US" dirty="0" err="1">
                <a:effectLst/>
              </a:rPr>
              <a:t>xxx.hash</a:t>
            </a:r>
            <a:r>
              <a:rPr lang="en-US" dirty="0">
                <a:effectLst/>
              </a:rPr>
              <a:t> (replace xxx with your MIDAS ID) and use John the Ripper to crack their passwords in wordlist mode (use </a:t>
            </a:r>
            <a:r>
              <a:rPr lang="en-US" dirty="0" err="1">
                <a:effectLst/>
              </a:rPr>
              <a:t>rockyou.txt</a:t>
            </a:r>
            <a:r>
              <a:rPr lang="en-US" dirty="0">
                <a:effectLst/>
              </a:rPr>
              <a:t>). Keep your john the ripper cracking for at least 10 minutes. </a:t>
            </a:r>
            <a:endParaRPr lang="en-US" dirty="0"/>
          </a:p>
        </p:txBody>
      </p:sp>
      <p:pic>
        <p:nvPicPr>
          <p:cNvPr id="11" name="Content Placeholder 10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DD86ABFA-8E33-744E-D8BB-6D92CE30811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9" t="7741" r="21159" b="19010"/>
          <a:stretch/>
        </p:blipFill>
        <p:spPr>
          <a:xfrm>
            <a:off x="6429376" y="1585913"/>
            <a:ext cx="5059424" cy="424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544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514EB-8A77-4D6B-E658-FA8168959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70E5A-C10E-C6F9-3FE1-A02FC0EA2C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dirty="0">
                <a:effectLst/>
              </a:rPr>
              <a:t>Find and use the proper format in John the ripper to crack the following MD5 hash. Show your steps and results. 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• 5f4dcc3b5aa765d61d8327deb882cf99 </a:t>
            </a:r>
          </a:p>
          <a:p>
            <a:r>
              <a:rPr lang="en-US" dirty="0">
                <a:effectLst/>
              </a:rPr>
              <a:t>• 63a9f0ea7bb98050796b649e85481845 </a:t>
            </a:r>
            <a:endParaRPr lang="en-US" dirty="0"/>
          </a:p>
        </p:txBody>
      </p:sp>
      <p:pic>
        <p:nvPicPr>
          <p:cNvPr id="5" name="Content Placeholder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216CADDB-861B-BDE8-9CC1-ABF2409A22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28" t="15515" r="2665" b="12665"/>
          <a:stretch/>
        </p:blipFill>
        <p:spPr>
          <a:xfrm>
            <a:off x="6667501" y="1830387"/>
            <a:ext cx="4876800" cy="393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9581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{3EAD57CD-A9C7-7849-82B4-106E596C2970}tf10001063</Template>
  <TotalTime>367</TotalTime>
  <Words>134</Words>
  <Application>Microsoft Macintosh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Century Gothic</vt:lpstr>
      <vt:lpstr>Mesh</vt:lpstr>
      <vt:lpstr>Assignment #5 Password cracking</vt:lpstr>
      <vt:lpstr>Step 1</vt:lpstr>
      <vt:lpstr>STEP 2 </vt:lpstr>
      <vt:lpstr>Step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Assignment #5 Password cracking</dc:title>
  <dc:creator>Chibuike, Oga</dc:creator>
  <cp:lastModifiedBy>Chibuike, Oga</cp:lastModifiedBy>
  <cp:revision>1</cp:revision>
  <dcterms:created xsi:type="dcterms:W3CDTF">2022-08-07T06:20:39Z</dcterms:created>
  <dcterms:modified xsi:type="dcterms:W3CDTF">2022-08-07T12:28:03Z</dcterms:modified>
</cp:coreProperties>
</file>