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5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7093D2"/>
    <a:srgbClr val="678CCF"/>
    <a:srgbClr val="7C9CD6"/>
    <a:srgbClr val="648AC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19"/>
  </p:normalViewPr>
  <p:slideViewPr>
    <p:cSldViewPr snapToGrid="0" snapToObjects="1">
      <p:cViewPr>
        <p:scale>
          <a:sx n="69" d="100"/>
          <a:sy n="69" d="100"/>
        </p:scale>
        <p:origin x="1133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6D2EF-A30E-4135-810E-0D9181297A4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A267-3195-4F20-A159-659D0D0E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A267-3195-4F20-A159-659D0D0ED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59DEA-DFA1-F549-9C8B-9E8765F12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BFCD4-6AAE-9E49-BF7E-40C34C49D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FDCD8-EEC5-9347-9CF2-E809F616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1A828-42A5-7548-960F-C75CD39A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D1EB5-58A9-D14D-9D7B-F9AB65ED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6EF9-0EFF-6846-86A6-E90F07A2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18D92-1C6B-B241-B900-630D5C222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F8051-3725-204F-9657-6080026E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01A5-CCEA-4F45-BD38-1BE7A073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BA9A5-F981-504D-B718-65695EA4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6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9570E-2155-F946-ABE5-A34AB8B6B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16966-05C0-2C43-AAC6-7DC4A38DF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6772-280B-5B46-B448-5B623F28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D6878-76BE-674D-8C76-107818F1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908FD-686E-E447-ADB7-117DAD64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2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BF4D-9F97-CA49-8D4C-E8BFC3FF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FF935-7235-6C40-809F-72553CCCD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528D2-A49C-E647-8198-AF7EEDC2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D5DC0-0DB1-2243-B493-D070E89C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B17AC-CC94-B54B-B50C-7C5EE10D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4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402A-693D-894C-9FB2-3B116F6C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09D05-CB3D-9142-8FF9-A9081B42A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A87A5-275A-974C-8B18-B54BB89F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F184-DFA5-AC49-8916-F9D75750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9D409-3A7F-6140-A3FD-4E511994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C0C0-53D4-0F45-B646-4CC87516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617B-9CE1-D942-AE6E-26866658E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23A6-F721-F24A-9841-D5C7F4DC3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E6881-2DE7-F244-8AC1-E325A4F6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3F9AD-BDA1-3C4E-947C-7C35B22D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DD1CE-23E6-8C42-B5E4-0FC1DB4C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6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02EA-A3D0-6341-B3B6-C59C6EB0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926EA-EDDD-6142-899F-18289D612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20E1-643F-EE43-BC6F-657D95288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68DC4-6190-0B47-B04E-B991657B5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E878E-3866-3445-B5B4-328178048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29-C965-5A4F-BA35-4071EE75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483CB-F987-D143-BA97-D02EDBF7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A048A-9284-E84D-A66A-53266533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A582-A325-E54E-9BF9-E0229EB8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13922-4EE0-2848-9A2D-9D1AAB50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CE70F-1C89-BA47-9CB3-EDBC156B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FBE0B-085D-0649-8392-AC03D9D9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5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FC752-6C26-8146-870B-A334792F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54447-2C5C-154C-A58D-C493BBFE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16B71-7155-E94B-BD41-12827D3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9542-218B-7B46-BF5E-38B4C85F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8E55C-1F35-C745-A428-3F36E6097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C05C9-CB97-6F4F-B7DE-F9C91D3AB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CE57C-12B1-D44D-B687-FD1B861F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2253-0DB4-5240-ACC0-CB160F12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7685B-CC6E-CC45-934D-A61CE5D8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34A9-C7E9-8744-8E9B-20491DEF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92C08-91D4-9946-8CB2-E1B9988EE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25EBD-0325-C449-AA36-6655950C5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684E5-2A6D-1342-8EF0-22505BD7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96D34-D509-5446-813C-2AE573E0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ADAAE-16DC-234F-A07A-305C461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0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2CD307-018C-174E-8120-8B630D03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69CC-B865-1946-8325-449EBE857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D22F-ADA0-FE41-BDB6-63969A9C0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9B785-518A-3E48-BDDF-E4639FC907C9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7D34E-AA3E-9D42-BE45-68B99041E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80615-F2E3-BD47-90CF-6A4FFC001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647AB-75C1-47AF-93CA-501A0DCDB954}"/>
              </a:ext>
            </a:extLst>
          </p:cNvPr>
          <p:cNvSpPr/>
          <p:nvPr/>
        </p:nvSpPr>
        <p:spPr>
          <a:xfrm>
            <a:off x="182880" y="18288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Brands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12AB73-A3E6-4EFE-95D0-6A88D8C48E9F}"/>
              </a:ext>
            </a:extLst>
          </p:cNvPr>
          <p:cNvSpPr/>
          <p:nvPr/>
        </p:nvSpPr>
        <p:spPr>
          <a:xfrm>
            <a:off x="182880" y="9144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Mearsheimer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BAF5F5-F38E-415A-A14F-5E44CE6806C8}"/>
              </a:ext>
            </a:extLst>
          </p:cNvPr>
          <p:cNvSpPr/>
          <p:nvPr/>
        </p:nvSpPr>
        <p:spPr>
          <a:xfrm>
            <a:off x="182880" y="18288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Norrlof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AB9108-697E-430D-B612-33040C31D57E}"/>
              </a:ext>
            </a:extLst>
          </p:cNvPr>
          <p:cNvSpPr/>
          <p:nvPr/>
        </p:nvSpPr>
        <p:spPr>
          <a:xfrm>
            <a:off x="182880" y="256032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Narlikar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B1DEAA-0AA0-4233-9F01-EDB926E598A7}"/>
              </a:ext>
            </a:extLst>
          </p:cNvPr>
          <p:cNvSpPr/>
          <p:nvPr/>
        </p:nvSpPr>
        <p:spPr>
          <a:xfrm>
            <a:off x="182880" y="384048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Goddard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025096-8C1F-4455-A1C7-18BDC878003A}"/>
              </a:ext>
            </a:extLst>
          </p:cNvPr>
          <p:cNvSpPr/>
          <p:nvPr/>
        </p:nvSpPr>
        <p:spPr>
          <a:xfrm>
            <a:off x="182880" y="45720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Taussig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F5A86B-4CBD-4C22-A802-EFBC57ECD8DF}"/>
              </a:ext>
            </a:extLst>
          </p:cNvPr>
          <p:cNvSpPr/>
          <p:nvPr/>
        </p:nvSpPr>
        <p:spPr>
          <a:xfrm>
            <a:off x="182880" y="54864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Cooley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382956-A7D0-45B2-ABDC-4603FA271FB2}"/>
              </a:ext>
            </a:extLst>
          </p:cNvPr>
          <p:cNvSpPr/>
          <p:nvPr/>
        </p:nvSpPr>
        <p:spPr>
          <a:xfrm>
            <a:off x="182880" y="621792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Skinner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10007F-A551-4B26-83F2-535AC995BDC5}"/>
              </a:ext>
            </a:extLst>
          </p:cNvPr>
          <p:cNvSpPr/>
          <p:nvPr/>
        </p:nvSpPr>
        <p:spPr>
          <a:xfrm>
            <a:off x="10180320" y="18288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Beckley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E1B86A-5023-4640-B619-420C8E8A58D2}"/>
              </a:ext>
            </a:extLst>
          </p:cNvPr>
          <p:cNvSpPr/>
          <p:nvPr/>
        </p:nvSpPr>
        <p:spPr>
          <a:xfrm>
            <a:off x="10180320" y="9144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Fazal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CB7228-990C-43F2-A068-6E366405B0CD}"/>
              </a:ext>
            </a:extLst>
          </p:cNvPr>
          <p:cNvSpPr/>
          <p:nvPr/>
        </p:nvSpPr>
        <p:spPr>
          <a:xfrm>
            <a:off x="10180320" y="18288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Ikenberry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CDFAA5-7754-4C60-8E58-220410AFA67A}"/>
              </a:ext>
            </a:extLst>
          </p:cNvPr>
          <p:cNvSpPr/>
          <p:nvPr/>
        </p:nvSpPr>
        <p:spPr>
          <a:xfrm>
            <a:off x="10180320" y="256032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Kupchan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4AE897-551F-48F3-AB12-79513CC381A3}"/>
              </a:ext>
            </a:extLst>
          </p:cNvPr>
          <p:cNvSpPr/>
          <p:nvPr/>
        </p:nvSpPr>
        <p:spPr>
          <a:xfrm>
            <a:off x="10180320" y="384048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Lee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8D833C-1E3F-4110-8980-819CEF1ED374}"/>
              </a:ext>
            </a:extLst>
          </p:cNvPr>
          <p:cNvSpPr/>
          <p:nvPr/>
        </p:nvSpPr>
        <p:spPr>
          <a:xfrm>
            <a:off x="10180320" y="45720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Nexon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A8237F-E7DB-4303-8178-FD8E1B1DDD17}"/>
              </a:ext>
            </a:extLst>
          </p:cNvPr>
          <p:cNvSpPr/>
          <p:nvPr/>
        </p:nvSpPr>
        <p:spPr>
          <a:xfrm>
            <a:off x="10180320" y="54864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Crawford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55A1C4-7FB5-43EE-8DA9-0A91034A50D5}"/>
              </a:ext>
            </a:extLst>
          </p:cNvPr>
          <p:cNvSpPr/>
          <p:nvPr/>
        </p:nvSpPr>
        <p:spPr>
          <a:xfrm>
            <a:off x="10180320" y="621792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Weiss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1FBD1A-4AE7-4584-81DB-218E34A713D8}"/>
              </a:ext>
            </a:extLst>
          </p:cNvPr>
          <p:cNvSpPr/>
          <p:nvPr/>
        </p:nvSpPr>
        <p:spPr>
          <a:xfrm>
            <a:off x="2286000" y="54864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CABEA5-E3F2-425E-8EDC-D476F782F5EE}"/>
              </a:ext>
            </a:extLst>
          </p:cNvPr>
          <p:cNvSpPr/>
          <p:nvPr/>
        </p:nvSpPr>
        <p:spPr>
          <a:xfrm>
            <a:off x="2286000" y="219456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0B6CE7-295E-40E8-B37A-BD45ACEF3CEF}"/>
              </a:ext>
            </a:extLst>
          </p:cNvPr>
          <p:cNvSpPr/>
          <p:nvPr/>
        </p:nvSpPr>
        <p:spPr>
          <a:xfrm>
            <a:off x="2286000" y="420624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D08ED1B-6E38-4DD6-A006-5611E1BF5116}"/>
              </a:ext>
            </a:extLst>
          </p:cNvPr>
          <p:cNvSpPr/>
          <p:nvPr/>
        </p:nvSpPr>
        <p:spPr>
          <a:xfrm>
            <a:off x="2286000" y="585216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7A27196-0920-4CD6-8738-EF6CD3057449}"/>
              </a:ext>
            </a:extLst>
          </p:cNvPr>
          <p:cNvSpPr/>
          <p:nvPr/>
        </p:nvSpPr>
        <p:spPr>
          <a:xfrm>
            <a:off x="8077200" y="54864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D75A15-B38A-44E5-A638-77E67C27E8F8}"/>
              </a:ext>
            </a:extLst>
          </p:cNvPr>
          <p:cNvSpPr/>
          <p:nvPr/>
        </p:nvSpPr>
        <p:spPr>
          <a:xfrm>
            <a:off x="8077200" y="219456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5BF041-3740-4830-A62C-2148B855D34F}"/>
              </a:ext>
            </a:extLst>
          </p:cNvPr>
          <p:cNvSpPr/>
          <p:nvPr/>
        </p:nvSpPr>
        <p:spPr>
          <a:xfrm>
            <a:off x="8077200" y="420624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14626F0-917D-436E-950E-B92C002B6D81}"/>
              </a:ext>
            </a:extLst>
          </p:cNvPr>
          <p:cNvSpPr/>
          <p:nvPr/>
        </p:nvSpPr>
        <p:spPr>
          <a:xfrm>
            <a:off x="8077200" y="585216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496ECC-54B3-4431-A442-5069EB50B865}"/>
              </a:ext>
            </a:extLst>
          </p:cNvPr>
          <p:cNvSpPr/>
          <p:nvPr/>
        </p:nvSpPr>
        <p:spPr>
          <a:xfrm>
            <a:off x="3749040" y="13716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FFEB966-CBFE-4709-B0EB-726D9E0EF727}"/>
              </a:ext>
            </a:extLst>
          </p:cNvPr>
          <p:cNvSpPr/>
          <p:nvPr/>
        </p:nvSpPr>
        <p:spPr>
          <a:xfrm>
            <a:off x="6614160" y="13716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CE3EDFD-BAE0-4AC1-BC6F-6FB3CE50F266}"/>
              </a:ext>
            </a:extLst>
          </p:cNvPr>
          <p:cNvSpPr/>
          <p:nvPr/>
        </p:nvSpPr>
        <p:spPr>
          <a:xfrm>
            <a:off x="3749040" y="50292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C10BC5-5756-4323-A155-BDAA13FC3F75}"/>
              </a:ext>
            </a:extLst>
          </p:cNvPr>
          <p:cNvSpPr/>
          <p:nvPr/>
        </p:nvSpPr>
        <p:spPr>
          <a:xfrm>
            <a:off x="6614160" y="50292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E26DC6D-2695-438B-B847-E9630A131222}"/>
              </a:ext>
            </a:extLst>
          </p:cNvPr>
          <p:cNvSpPr/>
          <p:nvPr/>
        </p:nvSpPr>
        <p:spPr>
          <a:xfrm>
            <a:off x="5176520" y="2011680"/>
            <a:ext cx="1828800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816A171-3FC1-4E5B-80F0-DF4D7A3B50AE}"/>
              </a:ext>
            </a:extLst>
          </p:cNvPr>
          <p:cNvSpPr/>
          <p:nvPr/>
        </p:nvSpPr>
        <p:spPr>
          <a:xfrm>
            <a:off x="5181600" y="4389120"/>
            <a:ext cx="1828800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AC7B65-703B-45B4-832D-2DA51B6060BA}"/>
              </a:ext>
            </a:extLst>
          </p:cNvPr>
          <p:cNvSpPr/>
          <p:nvPr/>
        </p:nvSpPr>
        <p:spPr>
          <a:xfrm>
            <a:off x="5313680" y="2651760"/>
            <a:ext cx="1554480" cy="15544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149DAF-391D-4D65-A08D-4ADEFE9FBBCC}"/>
              </a:ext>
            </a:extLst>
          </p:cNvPr>
          <p:cNvCxnSpPr/>
          <p:nvPr/>
        </p:nvCxnSpPr>
        <p:spPr>
          <a:xfrm>
            <a:off x="1828800" y="73152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B311691-5147-4F82-B31A-DACE294B8EEE}"/>
              </a:ext>
            </a:extLst>
          </p:cNvPr>
          <p:cNvCxnSpPr>
            <a:cxnSpLocks/>
          </p:cNvCxnSpPr>
          <p:nvPr/>
        </p:nvCxnSpPr>
        <p:spPr>
          <a:xfrm>
            <a:off x="1828800" y="775774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A1C41E-59F4-4A59-9040-E38B8A174B04}"/>
              </a:ext>
            </a:extLst>
          </p:cNvPr>
          <p:cNvCxnSpPr/>
          <p:nvPr/>
        </p:nvCxnSpPr>
        <p:spPr>
          <a:xfrm>
            <a:off x="1828800" y="237744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E19CDD-C159-48E8-AB28-337E29203DA3}"/>
              </a:ext>
            </a:extLst>
          </p:cNvPr>
          <p:cNvCxnSpPr>
            <a:cxnSpLocks/>
          </p:cNvCxnSpPr>
          <p:nvPr/>
        </p:nvCxnSpPr>
        <p:spPr>
          <a:xfrm>
            <a:off x="1828800" y="242316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5C4B38-85C0-47BE-A28A-A79D9D7A1560}"/>
              </a:ext>
            </a:extLst>
          </p:cNvPr>
          <p:cNvCxnSpPr/>
          <p:nvPr/>
        </p:nvCxnSpPr>
        <p:spPr>
          <a:xfrm>
            <a:off x="1828800" y="438912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862B772-108B-4FD4-9C67-A04336273F8B}"/>
              </a:ext>
            </a:extLst>
          </p:cNvPr>
          <p:cNvCxnSpPr>
            <a:cxnSpLocks/>
          </p:cNvCxnSpPr>
          <p:nvPr/>
        </p:nvCxnSpPr>
        <p:spPr>
          <a:xfrm>
            <a:off x="1828800" y="443484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F81E0B-4B79-4AFF-98DD-56B4DDC8FC1E}"/>
              </a:ext>
            </a:extLst>
          </p:cNvPr>
          <p:cNvCxnSpPr/>
          <p:nvPr/>
        </p:nvCxnSpPr>
        <p:spPr>
          <a:xfrm>
            <a:off x="1828800" y="603504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E5D88D3-3C2F-48BE-86AE-4D539AE29DC0}"/>
              </a:ext>
            </a:extLst>
          </p:cNvPr>
          <p:cNvCxnSpPr>
            <a:cxnSpLocks/>
          </p:cNvCxnSpPr>
          <p:nvPr/>
        </p:nvCxnSpPr>
        <p:spPr>
          <a:xfrm>
            <a:off x="1828800" y="608076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589594-38E0-449F-B1DA-8CB2CAAF07E9}"/>
              </a:ext>
            </a:extLst>
          </p:cNvPr>
          <p:cNvCxnSpPr/>
          <p:nvPr/>
        </p:nvCxnSpPr>
        <p:spPr>
          <a:xfrm>
            <a:off x="10378440" y="73152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252CB9-86DF-44E9-A828-D18AA092FE45}"/>
              </a:ext>
            </a:extLst>
          </p:cNvPr>
          <p:cNvCxnSpPr>
            <a:cxnSpLocks/>
          </p:cNvCxnSpPr>
          <p:nvPr/>
        </p:nvCxnSpPr>
        <p:spPr>
          <a:xfrm>
            <a:off x="10058400" y="77724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31A6329-7ACF-435D-98A1-2E3083FA94D5}"/>
              </a:ext>
            </a:extLst>
          </p:cNvPr>
          <p:cNvCxnSpPr/>
          <p:nvPr/>
        </p:nvCxnSpPr>
        <p:spPr>
          <a:xfrm>
            <a:off x="10378440" y="237744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6C604D-7A75-48AE-B675-9CF76BC212A3}"/>
              </a:ext>
            </a:extLst>
          </p:cNvPr>
          <p:cNvCxnSpPr>
            <a:cxnSpLocks/>
          </p:cNvCxnSpPr>
          <p:nvPr/>
        </p:nvCxnSpPr>
        <p:spPr>
          <a:xfrm>
            <a:off x="10058400" y="242316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D700938-1C61-424B-A9A4-18987D467DB4}"/>
              </a:ext>
            </a:extLst>
          </p:cNvPr>
          <p:cNvCxnSpPr/>
          <p:nvPr/>
        </p:nvCxnSpPr>
        <p:spPr>
          <a:xfrm>
            <a:off x="10378440" y="438912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567A16-0DD0-4335-A4AA-D991FF4B760C}"/>
              </a:ext>
            </a:extLst>
          </p:cNvPr>
          <p:cNvCxnSpPr>
            <a:cxnSpLocks/>
          </p:cNvCxnSpPr>
          <p:nvPr/>
        </p:nvCxnSpPr>
        <p:spPr>
          <a:xfrm>
            <a:off x="10058400" y="443484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09FEB12-CADD-42BE-900E-8BD77DC67CE1}"/>
              </a:ext>
            </a:extLst>
          </p:cNvPr>
          <p:cNvCxnSpPr/>
          <p:nvPr/>
        </p:nvCxnSpPr>
        <p:spPr>
          <a:xfrm>
            <a:off x="10378440" y="603504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CCD5C9-4128-4824-B644-2517AC377619}"/>
              </a:ext>
            </a:extLst>
          </p:cNvPr>
          <p:cNvCxnSpPr>
            <a:cxnSpLocks/>
          </p:cNvCxnSpPr>
          <p:nvPr/>
        </p:nvCxnSpPr>
        <p:spPr>
          <a:xfrm>
            <a:off x="10058400" y="608076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B756A4C-A3F7-4EFF-9FAD-1A9ACC99BAE4}"/>
              </a:ext>
            </a:extLst>
          </p:cNvPr>
          <p:cNvCxnSpPr/>
          <p:nvPr/>
        </p:nvCxnSpPr>
        <p:spPr>
          <a:xfrm>
            <a:off x="3566160" y="1097280"/>
            <a:ext cx="0" cy="10058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1A06A07-6ADF-4AC9-B20F-28038B0274CF}"/>
              </a:ext>
            </a:extLst>
          </p:cNvPr>
          <p:cNvCxnSpPr>
            <a:cxnSpLocks/>
          </p:cNvCxnSpPr>
          <p:nvPr/>
        </p:nvCxnSpPr>
        <p:spPr>
          <a:xfrm>
            <a:off x="3566160" y="160020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5BEEE3-D59F-4B36-922C-F2877064BD91}"/>
              </a:ext>
            </a:extLst>
          </p:cNvPr>
          <p:cNvCxnSpPr/>
          <p:nvPr/>
        </p:nvCxnSpPr>
        <p:spPr>
          <a:xfrm>
            <a:off x="3566160" y="4754880"/>
            <a:ext cx="0" cy="10058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7523DB-EB21-43C8-9532-9D3E3785E7ED}"/>
              </a:ext>
            </a:extLst>
          </p:cNvPr>
          <p:cNvCxnSpPr>
            <a:cxnSpLocks/>
          </p:cNvCxnSpPr>
          <p:nvPr/>
        </p:nvCxnSpPr>
        <p:spPr>
          <a:xfrm>
            <a:off x="3566160" y="525780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9B3A708-9BF1-4DC4-A05F-C5EE3B04237E}"/>
              </a:ext>
            </a:extLst>
          </p:cNvPr>
          <p:cNvCxnSpPr/>
          <p:nvPr/>
        </p:nvCxnSpPr>
        <p:spPr>
          <a:xfrm>
            <a:off x="8622792" y="1097280"/>
            <a:ext cx="0" cy="10058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5C0BA1-DAD5-4D20-B16C-FD360D81D47F}"/>
              </a:ext>
            </a:extLst>
          </p:cNvPr>
          <p:cNvCxnSpPr>
            <a:cxnSpLocks/>
          </p:cNvCxnSpPr>
          <p:nvPr/>
        </p:nvCxnSpPr>
        <p:spPr>
          <a:xfrm>
            <a:off x="8531352" y="160020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4B60780-3E2B-4913-B902-C6A31F09BE53}"/>
              </a:ext>
            </a:extLst>
          </p:cNvPr>
          <p:cNvCxnSpPr/>
          <p:nvPr/>
        </p:nvCxnSpPr>
        <p:spPr>
          <a:xfrm>
            <a:off x="8622792" y="4754880"/>
            <a:ext cx="0" cy="10058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79DE979-DFCD-4170-9DA9-45F392AA601D}"/>
              </a:ext>
            </a:extLst>
          </p:cNvPr>
          <p:cNvCxnSpPr>
            <a:cxnSpLocks/>
          </p:cNvCxnSpPr>
          <p:nvPr/>
        </p:nvCxnSpPr>
        <p:spPr>
          <a:xfrm>
            <a:off x="8531352" y="525780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C77A04D-D52D-41C6-B2C0-D2BC28C81D8B}"/>
              </a:ext>
            </a:extLst>
          </p:cNvPr>
          <p:cNvCxnSpPr/>
          <p:nvPr/>
        </p:nvCxnSpPr>
        <p:spPr>
          <a:xfrm>
            <a:off x="6107575" y="1737360"/>
            <a:ext cx="0" cy="18288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2554DE3-B614-4524-B002-6EEBC6734499}"/>
              </a:ext>
            </a:extLst>
          </p:cNvPr>
          <p:cNvCxnSpPr>
            <a:cxnSpLocks/>
          </p:cNvCxnSpPr>
          <p:nvPr/>
        </p:nvCxnSpPr>
        <p:spPr>
          <a:xfrm>
            <a:off x="5684520" y="1737360"/>
            <a:ext cx="82296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A82D99D-0C30-4136-A314-8EAC00090960}"/>
              </a:ext>
            </a:extLst>
          </p:cNvPr>
          <p:cNvCxnSpPr/>
          <p:nvPr/>
        </p:nvCxnSpPr>
        <p:spPr>
          <a:xfrm>
            <a:off x="6103717" y="4935446"/>
            <a:ext cx="0" cy="18288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D2D609B-68C6-4FAE-B385-0AB0127F9345}"/>
              </a:ext>
            </a:extLst>
          </p:cNvPr>
          <p:cNvCxnSpPr>
            <a:cxnSpLocks/>
          </p:cNvCxnSpPr>
          <p:nvPr/>
        </p:nvCxnSpPr>
        <p:spPr>
          <a:xfrm>
            <a:off x="5687568" y="5118326"/>
            <a:ext cx="82296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D35315C-F276-485D-985C-11B3A13233EA}"/>
              </a:ext>
            </a:extLst>
          </p:cNvPr>
          <p:cNvSpPr/>
          <p:nvPr/>
        </p:nvSpPr>
        <p:spPr>
          <a:xfrm>
            <a:off x="2011680" y="6430554"/>
            <a:ext cx="8168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“Great-power competition should be the central organizing principle of U.S. foreign policy.”</a:t>
            </a:r>
            <a:endParaRPr lang="en-US" sz="160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E22AE6-8785-4E65-A36F-987918DA6CC1}"/>
              </a:ext>
            </a:extLst>
          </p:cNvPr>
          <p:cNvSpPr/>
          <p:nvPr/>
        </p:nvSpPr>
        <p:spPr>
          <a:xfrm>
            <a:off x="2280920" y="130711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FFFFFF"/>
                </a:solidFill>
                <a:effectLst/>
              </a:rPr>
              <a:t>Foreign Affairs</a:t>
            </a:r>
            <a:r>
              <a:rPr lang="en-US" sz="1600" b="1" dirty="0">
                <a:solidFill>
                  <a:srgbClr val="FFFFFF"/>
                </a:solidFill>
                <a:effectLst/>
              </a:rPr>
              <a:t> October </a:t>
            </a:r>
            <a:r>
              <a:rPr lang="en-US" sz="1600" b="1" dirty="0">
                <a:solidFill>
                  <a:srgbClr val="FFFFFF"/>
                </a:solidFill>
              </a:rPr>
              <a:t>13, 2020 Poll Bracket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</a:rPr>
              <a:t>Academic Sweet Sixteen</a:t>
            </a:r>
            <a:endParaRPr lang="en-US" sz="1600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68" name="Action Button: Go Forward or Next 6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10A3EE-F110-4F09-A054-6118CEC968CF}"/>
              </a:ext>
            </a:extLst>
          </p:cNvPr>
          <p:cNvSpPr/>
          <p:nvPr/>
        </p:nvSpPr>
        <p:spPr>
          <a:xfrm>
            <a:off x="1508760" y="70064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ction Button: Go Forward or Next 7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4DE70E8-31F6-4C18-B17A-E98860E39828}"/>
              </a:ext>
            </a:extLst>
          </p:cNvPr>
          <p:cNvSpPr/>
          <p:nvPr/>
        </p:nvSpPr>
        <p:spPr>
          <a:xfrm>
            <a:off x="1508760" y="2346562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ction Button: Go Forward or Next 7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4792565-F714-47C8-B043-C1469E3F8827}"/>
              </a:ext>
            </a:extLst>
          </p:cNvPr>
          <p:cNvSpPr/>
          <p:nvPr/>
        </p:nvSpPr>
        <p:spPr>
          <a:xfrm>
            <a:off x="1508760" y="435824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ction Button: Go Forward or Next 7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E912663-AF00-4750-9210-2590A9F80A8D}"/>
              </a:ext>
            </a:extLst>
          </p:cNvPr>
          <p:cNvSpPr/>
          <p:nvPr/>
        </p:nvSpPr>
        <p:spPr>
          <a:xfrm>
            <a:off x="1505919" y="6004162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ction Button: Go Forward or Next 7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6676878-0E7C-4679-8AE3-4C170C6F3FA0}"/>
              </a:ext>
            </a:extLst>
          </p:cNvPr>
          <p:cNvSpPr/>
          <p:nvPr/>
        </p:nvSpPr>
        <p:spPr>
          <a:xfrm>
            <a:off x="10424160" y="701025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ction Button: Go Forward or Next 7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C214FDF-AD23-498C-97A9-F8DFF7B5138F}"/>
              </a:ext>
            </a:extLst>
          </p:cNvPr>
          <p:cNvSpPr/>
          <p:nvPr/>
        </p:nvSpPr>
        <p:spPr>
          <a:xfrm>
            <a:off x="10424160" y="2346562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Action Button: Go Forward or Next 7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2B968AF-95E6-4A54-B868-DF7FB2209C77}"/>
              </a:ext>
            </a:extLst>
          </p:cNvPr>
          <p:cNvSpPr/>
          <p:nvPr/>
        </p:nvSpPr>
        <p:spPr>
          <a:xfrm>
            <a:off x="10418609" y="435824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Action Button: Go Forward or Next 7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1F4BB9E-B662-45AD-8826-34E199D18B56}"/>
              </a:ext>
            </a:extLst>
          </p:cNvPr>
          <p:cNvSpPr/>
          <p:nvPr/>
        </p:nvSpPr>
        <p:spPr>
          <a:xfrm>
            <a:off x="10424160" y="6003781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Action Button: Go Forward or Next 7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93C44A5-E787-4768-A0D0-C38DC9F051AC}"/>
              </a:ext>
            </a:extLst>
          </p:cNvPr>
          <p:cNvSpPr/>
          <p:nvPr/>
        </p:nvSpPr>
        <p:spPr>
          <a:xfrm>
            <a:off x="3238500" y="15236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ction Button: Go Forward or Next 78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98E3789-B7D8-4997-BC9A-8C421E79749A}"/>
              </a:ext>
            </a:extLst>
          </p:cNvPr>
          <p:cNvSpPr/>
          <p:nvPr/>
        </p:nvSpPr>
        <p:spPr>
          <a:xfrm>
            <a:off x="3236496" y="51812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ction Button: Go Forward or Next 79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822661B7-6939-4A7F-A36A-587CBE52B013}"/>
              </a:ext>
            </a:extLst>
          </p:cNvPr>
          <p:cNvSpPr/>
          <p:nvPr/>
        </p:nvSpPr>
        <p:spPr>
          <a:xfrm>
            <a:off x="8675224" y="15236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ction Button: Go Forward or Next 80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EF80747A-8A2D-47A2-9AA8-3864382616C4}"/>
              </a:ext>
            </a:extLst>
          </p:cNvPr>
          <p:cNvSpPr/>
          <p:nvPr/>
        </p:nvSpPr>
        <p:spPr>
          <a:xfrm>
            <a:off x="8675224" y="51812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ction Button: Go Forward or Next 8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20650B9B-AF34-4F3A-BDC1-C55F85022E52}"/>
              </a:ext>
            </a:extLst>
          </p:cNvPr>
          <p:cNvSpPr/>
          <p:nvPr/>
        </p:nvSpPr>
        <p:spPr>
          <a:xfrm>
            <a:off x="5961888" y="15236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ction Button: Go Forward or Next 82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266EDF7B-DFBA-4986-9C86-4966F4DEFCFB}"/>
              </a:ext>
            </a:extLst>
          </p:cNvPr>
          <p:cNvSpPr/>
          <p:nvPr/>
        </p:nvSpPr>
        <p:spPr>
          <a:xfrm>
            <a:off x="5961888" y="51812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ction Button: Go Forward or Next 83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CBEFAC1-365A-44C7-A36B-D99455CD9EFF}"/>
              </a:ext>
            </a:extLst>
          </p:cNvPr>
          <p:cNvSpPr/>
          <p:nvPr/>
        </p:nvSpPr>
        <p:spPr>
          <a:xfrm>
            <a:off x="7010400" y="33524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A8A3A64-A28A-4BF1-8A53-A9BC637EC02D}"/>
              </a:ext>
            </a:extLst>
          </p:cNvPr>
          <p:cNvSpPr/>
          <p:nvPr/>
        </p:nvSpPr>
        <p:spPr>
          <a:xfrm>
            <a:off x="4203120" y="5832656"/>
            <a:ext cx="778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Strongly Disagree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B526B7-E5D8-4188-8AF6-B6EF0E5B7389}"/>
              </a:ext>
            </a:extLst>
          </p:cNvPr>
          <p:cNvSpPr/>
          <p:nvPr/>
        </p:nvSpPr>
        <p:spPr>
          <a:xfrm>
            <a:off x="4946983" y="5924987"/>
            <a:ext cx="77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Disagree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3AAB06F-3547-4905-A0DA-109C9AF78D04}"/>
              </a:ext>
            </a:extLst>
          </p:cNvPr>
          <p:cNvSpPr/>
          <p:nvPr/>
        </p:nvSpPr>
        <p:spPr>
          <a:xfrm>
            <a:off x="5727466" y="5928561"/>
            <a:ext cx="741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Neutral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5361149-CE06-41FE-8D84-C61FAEE5670C}"/>
              </a:ext>
            </a:extLst>
          </p:cNvPr>
          <p:cNvSpPr/>
          <p:nvPr/>
        </p:nvSpPr>
        <p:spPr>
          <a:xfrm>
            <a:off x="6469293" y="5924988"/>
            <a:ext cx="741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Agree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4CAB3AB-A224-4AB7-9C92-689CEA0776D4}"/>
              </a:ext>
            </a:extLst>
          </p:cNvPr>
          <p:cNvSpPr/>
          <p:nvPr/>
        </p:nvSpPr>
        <p:spPr>
          <a:xfrm>
            <a:off x="7210432" y="5837121"/>
            <a:ext cx="741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Strongly Agree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FCEA35B-DD98-4111-BC51-D4A1931675C2}"/>
              </a:ext>
            </a:extLst>
          </p:cNvPr>
          <p:cNvCxnSpPr>
            <a:cxnSpLocks/>
          </p:cNvCxnSpPr>
          <p:nvPr/>
        </p:nvCxnSpPr>
        <p:spPr>
          <a:xfrm>
            <a:off x="4938571" y="608076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0E18F35-5D0F-4C15-A41B-1649771A2C09}"/>
              </a:ext>
            </a:extLst>
          </p:cNvPr>
          <p:cNvCxnSpPr>
            <a:cxnSpLocks/>
          </p:cNvCxnSpPr>
          <p:nvPr/>
        </p:nvCxnSpPr>
        <p:spPr>
          <a:xfrm>
            <a:off x="5678230" y="608076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ABDA8B1-C19F-4FEE-8CB0-309BF786971D}"/>
              </a:ext>
            </a:extLst>
          </p:cNvPr>
          <p:cNvCxnSpPr>
            <a:cxnSpLocks/>
          </p:cNvCxnSpPr>
          <p:nvPr/>
        </p:nvCxnSpPr>
        <p:spPr>
          <a:xfrm>
            <a:off x="6434944" y="608076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92BBC43-1657-40E8-9F6F-55A8F9DAC357}"/>
              </a:ext>
            </a:extLst>
          </p:cNvPr>
          <p:cNvCxnSpPr>
            <a:cxnSpLocks/>
          </p:cNvCxnSpPr>
          <p:nvPr/>
        </p:nvCxnSpPr>
        <p:spPr>
          <a:xfrm>
            <a:off x="7128883" y="608076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0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979D7F-A4B1-4A23-911E-70836F8CF611}"/>
              </a:ext>
            </a:extLst>
          </p:cNvPr>
          <p:cNvSpPr/>
          <p:nvPr/>
        </p:nvSpPr>
        <p:spPr>
          <a:xfrm>
            <a:off x="57199" y="-30308"/>
            <a:ext cx="3430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0B9CA97-97B8-4AD8-BCE5-1C821714E04C}"/>
              </a:ext>
            </a:extLst>
          </p:cNvPr>
          <p:cNvSpPr/>
          <p:nvPr/>
        </p:nvSpPr>
        <p:spPr>
          <a:xfrm>
            <a:off x="11451559" y="6270014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6D492-4331-46D1-93C9-2003A51CC069}"/>
              </a:ext>
            </a:extLst>
          </p:cNvPr>
          <p:cNvSpPr/>
          <p:nvPr/>
        </p:nvSpPr>
        <p:spPr>
          <a:xfrm>
            <a:off x="110674" y="-14918"/>
            <a:ext cx="33233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D185E-A820-45B7-97F1-FE2F3C26AC66}"/>
              </a:ext>
            </a:extLst>
          </p:cNvPr>
          <p:cNvSpPr/>
          <p:nvPr/>
        </p:nvSpPr>
        <p:spPr>
          <a:xfrm>
            <a:off x="215898" y="-14918"/>
            <a:ext cx="311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</p:spTree>
    <p:extLst>
      <p:ext uri="{BB962C8B-B14F-4D97-AF65-F5344CB8AC3E}">
        <p14:creationId xmlns:p14="http://schemas.microsoft.com/office/powerpoint/2010/main" val="17302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2CEBBAB-93A0-409E-8D30-03D03CFFD2EF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C75E9E-1530-4A86-8793-7A2C7099CC08}"/>
              </a:ext>
            </a:extLst>
          </p:cNvPr>
          <p:cNvSpPr/>
          <p:nvPr/>
        </p:nvSpPr>
        <p:spPr>
          <a:xfrm>
            <a:off x="57199" y="-30308"/>
            <a:ext cx="3430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681D5-056D-48D1-B2FD-54EF6005527D}"/>
              </a:ext>
            </a:extLst>
          </p:cNvPr>
          <p:cNvSpPr/>
          <p:nvPr/>
        </p:nvSpPr>
        <p:spPr>
          <a:xfrm>
            <a:off x="110674" y="-14918"/>
            <a:ext cx="33233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A2304-A92B-4D53-B46E-B418F516D8F0}"/>
              </a:ext>
            </a:extLst>
          </p:cNvPr>
          <p:cNvSpPr/>
          <p:nvPr/>
        </p:nvSpPr>
        <p:spPr>
          <a:xfrm>
            <a:off x="215898" y="-14918"/>
            <a:ext cx="311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</p:spTree>
    <p:extLst>
      <p:ext uri="{BB962C8B-B14F-4D97-AF65-F5344CB8AC3E}">
        <p14:creationId xmlns:p14="http://schemas.microsoft.com/office/powerpoint/2010/main" val="1110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EC5B0CF-0092-4D70-9E78-87F8B5CF7498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FE3574-971F-40FE-A218-9920B61B1460}"/>
              </a:ext>
            </a:extLst>
          </p:cNvPr>
          <p:cNvSpPr/>
          <p:nvPr/>
        </p:nvSpPr>
        <p:spPr>
          <a:xfrm>
            <a:off x="57199" y="-30308"/>
            <a:ext cx="3430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3F7330-7EFC-41D4-BC00-27721D303D3C}"/>
              </a:ext>
            </a:extLst>
          </p:cNvPr>
          <p:cNvSpPr/>
          <p:nvPr/>
        </p:nvSpPr>
        <p:spPr>
          <a:xfrm>
            <a:off x="110674" y="-14918"/>
            <a:ext cx="33233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3657F-0B11-4CEB-B0BD-77DA05698109}"/>
              </a:ext>
            </a:extLst>
          </p:cNvPr>
          <p:cNvSpPr/>
          <p:nvPr/>
        </p:nvSpPr>
        <p:spPr>
          <a:xfrm>
            <a:off x="215898" y="-14918"/>
            <a:ext cx="311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</p:spTree>
    <p:extLst>
      <p:ext uri="{BB962C8B-B14F-4D97-AF65-F5344CB8AC3E}">
        <p14:creationId xmlns:p14="http://schemas.microsoft.com/office/powerpoint/2010/main" val="34299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123E7AB-2BEF-4B08-8A63-B2F918D36C3C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4661A-0017-456E-8799-62A5F28C48BB}"/>
              </a:ext>
            </a:extLst>
          </p:cNvPr>
          <p:cNvSpPr/>
          <p:nvPr/>
        </p:nvSpPr>
        <p:spPr>
          <a:xfrm>
            <a:off x="57199" y="-30308"/>
            <a:ext cx="3430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A91084-9FB2-4E60-BD92-A653568E43A5}"/>
              </a:ext>
            </a:extLst>
          </p:cNvPr>
          <p:cNvSpPr/>
          <p:nvPr/>
        </p:nvSpPr>
        <p:spPr>
          <a:xfrm>
            <a:off x="110674" y="-14918"/>
            <a:ext cx="33233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A50C6-1379-4A69-94BA-A867192F58F3}"/>
              </a:ext>
            </a:extLst>
          </p:cNvPr>
          <p:cNvSpPr/>
          <p:nvPr/>
        </p:nvSpPr>
        <p:spPr>
          <a:xfrm>
            <a:off x="215898" y="-14918"/>
            <a:ext cx="311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</p:spTree>
    <p:extLst>
      <p:ext uri="{BB962C8B-B14F-4D97-AF65-F5344CB8AC3E}">
        <p14:creationId xmlns:p14="http://schemas.microsoft.com/office/powerpoint/2010/main" val="36831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D66771A-86E1-4DFE-B01B-6CF10A7ABEFA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BDADAA-1CB3-4DD4-881A-59D4D67495B9}"/>
              </a:ext>
            </a:extLst>
          </p:cNvPr>
          <p:cNvSpPr/>
          <p:nvPr/>
        </p:nvSpPr>
        <p:spPr>
          <a:xfrm>
            <a:off x="76082" y="-30308"/>
            <a:ext cx="33925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A7EF3-EDA3-4517-9DDD-E7CF0535104F}"/>
              </a:ext>
            </a:extLst>
          </p:cNvPr>
          <p:cNvSpPr/>
          <p:nvPr/>
        </p:nvSpPr>
        <p:spPr>
          <a:xfrm>
            <a:off x="156008" y="-14918"/>
            <a:ext cx="3232681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559EE-8154-41F1-9F64-7B150FDBBDC8}"/>
              </a:ext>
            </a:extLst>
          </p:cNvPr>
          <p:cNvSpPr/>
          <p:nvPr/>
        </p:nvSpPr>
        <p:spPr>
          <a:xfrm>
            <a:off x="234334" y="-14918"/>
            <a:ext cx="307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</a:p>
        </p:txBody>
      </p:sp>
    </p:spTree>
    <p:extLst>
      <p:ext uri="{BB962C8B-B14F-4D97-AF65-F5344CB8AC3E}">
        <p14:creationId xmlns:p14="http://schemas.microsoft.com/office/powerpoint/2010/main" val="267178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2690BCF-364E-417F-9CE7-C5F15DD416E0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AC9E27-F479-493C-BDD8-166F314D0DD6}"/>
              </a:ext>
            </a:extLst>
          </p:cNvPr>
          <p:cNvSpPr/>
          <p:nvPr/>
        </p:nvSpPr>
        <p:spPr>
          <a:xfrm>
            <a:off x="76082" y="-30308"/>
            <a:ext cx="33925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94CE52-7CEB-4C9D-9544-3025EAA2DC17}"/>
              </a:ext>
            </a:extLst>
          </p:cNvPr>
          <p:cNvSpPr/>
          <p:nvPr/>
        </p:nvSpPr>
        <p:spPr>
          <a:xfrm>
            <a:off x="156008" y="-14918"/>
            <a:ext cx="3232681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2E6BE6-A67F-487E-A0E4-69FBA9ABC584}"/>
              </a:ext>
            </a:extLst>
          </p:cNvPr>
          <p:cNvSpPr/>
          <p:nvPr/>
        </p:nvSpPr>
        <p:spPr>
          <a:xfrm>
            <a:off x="234334" y="-14918"/>
            <a:ext cx="307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</a:p>
        </p:txBody>
      </p:sp>
    </p:spTree>
    <p:extLst>
      <p:ext uri="{BB962C8B-B14F-4D97-AF65-F5344CB8AC3E}">
        <p14:creationId xmlns:p14="http://schemas.microsoft.com/office/powerpoint/2010/main" val="215171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060BCA5-AB6C-4E4B-9D17-E5B4BEE51B06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0F5CD3-8DF4-4B62-A67E-35A5E4E77517}"/>
              </a:ext>
            </a:extLst>
          </p:cNvPr>
          <p:cNvSpPr/>
          <p:nvPr/>
        </p:nvSpPr>
        <p:spPr>
          <a:xfrm>
            <a:off x="0" y="-45695"/>
            <a:ext cx="48397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Championship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4B86AC-B597-42F2-AFF4-4DF872F44BC9}"/>
              </a:ext>
            </a:extLst>
          </p:cNvPr>
          <p:cNvSpPr/>
          <p:nvPr/>
        </p:nvSpPr>
        <p:spPr>
          <a:xfrm>
            <a:off x="114614" y="-45695"/>
            <a:ext cx="4610558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Championship</a:t>
            </a:r>
            <a:endParaRPr lang="en-US" sz="57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E2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B32CD-76F8-4916-BF41-CE5B74516CE5}"/>
              </a:ext>
            </a:extLst>
          </p:cNvPr>
          <p:cNvSpPr/>
          <p:nvPr/>
        </p:nvSpPr>
        <p:spPr>
          <a:xfrm>
            <a:off x="230038" y="-45695"/>
            <a:ext cx="4379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Championship</a:t>
            </a:r>
          </a:p>
        </p:txBody>
      </p:sp>
    </p:spTree>
    <p:extLst>
      <p:ext uri="{BB962C8B-B14F-4D97-AF65-F5344CB8AC3E}">
        <p14:creationId xmlns:p14="http://schemas.microsoft.com/office/powerpoint/2010/main" val="315022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E7B467-A267-4F85-9FB4-28423E9E2902}"/>
              </a:ext>
            </a:extLst>
          </p:cNvPr>
          <p:cNvSpPr/>
          <p:nvPr/>
        </p:nvSpPr>
        <p:spPr>
          <a:xfrm>
            <a:off x="1798320" y="3738880"/>
            <a:ext cx="5141097" cy="309463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8AA66-83C5-4353-B49A-537EE9A821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43276"/>
            <a:ext cx="6939417" cy="31902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B88EA1-D08E-4A08-A4CD-B1F0D8FFF79E}"/>
              </a:ext>
            </a:extLst>
          </p:cNvPr>
          <p:cNvSpPr/>
          <p:nvPr/>
        </p:nvSpPr>
        <p:spPr>
          <a:xfrm>
            <a:off x="6959463" y="66290"/>
            <a:ext cx="5141097" cy="2342494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75C54-E3C5-4090-84AC-3B2197387C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0982" y="24484"/>
            <a:ext cx="6939418" cy="2342494"/>
          </a:xfrm>
          <a:prstGeom prst="rect">
            <a:avLst/>
          </a:prstGeom>
        </p:spPr>
      </p:pic>
      <p:sp>
        <p:nvSpPr>
          <p:cNvPr id="9" name="Action Button: Go Home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56BB038-C951-4A80-865A-1FC49DCC8F44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805E20-E8D3-4D81-A89E-175E9E6ECDC6}"/>
              </a:ext>
            </a:extLst>
          </p:cNvPr>
          <p:cNvSpPr/>
          <p:nvPr/>
        </p:nvSpPr>
        <p:spPr>
          <a:xfrm>
            <a:off x="-1" y="4080387"/>
            <a:ext cx="6959463" cy="13175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897380-6764-4AE8-9399-99300A357EB9}"/>
              </a:ext>
            </a:extLst>
          </p:cNvPr>
          <p:cNvSpPr/>
          <p:nvPr/>
        </p:nvSpPr>
        <p:spPr>
          <a:xfrm>
            <a:off x="1" y="3574025"/>
            <a:ext cx="1681316" cy="13175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6CBBEA-4685-4D9E-8F02-8154D2875F48}"/>
              </a:ext>
            </a:extLst>
          </p:cNvPr>
          <p:cNvSpPr/>
          <p:nvPr/>
        </p:nvSpPr>
        <p:spPr>
          <a:xfrm>
            <a:off x="5150983" y="453404"/>
            <a:ext cx="7041018" cy="8837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547C81-B72D-4EE9-831F-76F077E3D890}"/>
              </a:ext>
            </a:extLst>
          </p:cNvPr>
          <p:cNvSpPr/>
          <p:nvPr/>
        </p:nvSpPr>
        <p:spPr>
          <a:xfrm>
            <a:off x="5048866" y="24484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522699-1BAD-43BF-A2B9-8A12DACE9A8F}"/>
              </a:ext>
            </a:extLst>
          </p:cNvPr>
          <p:cNvSpPr/>
          <p:nvPr/>
        </p:nvSpPr>
        <p:spPr>
          <a:xfrm>
            <a:off x="1991360" y="4826000"/>
            <a:ext cx="5141097" cy="1982122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67658D-14DA-4A9E-9A74-1D5E75561D04}"/>
              </a:ext>
            </a:extLst>
          </p:cNvPr>
          <p:cNvSpPr/>
          <p:nvPr/>
        </p:nvSpPr>
        <p:spPr>
          <a:xfrm>
            <a:off x="7315200" y="73418"/>
            <a:ext cx="4765177" cy="5237738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BD8B4-6030-4B08-B1D7-69AFEC170D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080" y="4752248"/>
            <a:ext cx="7000377" cy="205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08963F-7415-48AC-A7FB-7B92542BDB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7890" y="49878"/>
            <a:ext cx="6464110" cy="5168165"/>
          </a:xfrm>
          <a:prstGeom prst="rect">
            <a:avLst/>
          </a:prstGeom>
        </p:spPr>
      </p:pic>
      <p:sp>
        <p:nvSpPr>
          <p:cNvPr id="11" name="Action Button: Go Home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D0201D1-6E3C-4067-BEAE-4D5FE8ED8B15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95B14-F80F-44AA-9E69-C0C6D3AE1A78}"/>
              </a:ext>
            </a:extLst>
          </p:cNvPr>
          <p:cNvSpPr/>
          <p:nvPr/>
        </p:nvSpPr>
        <p:spPr>
          <a:xfrm>
            <a:off x="172994" y="5129048"/>
            <a:ext cx="6959463" cy="688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8D8058-C65C-4118-8467-8313FBC84956}"/>
              </a:ext>
            </a:extLst>
          </p:cNvPr>
          <p:cNvSpPr/>
          <p:nvPr/>
        </p:nvSpPr>
        <p:spPr>
          <a:xfrm>
            <a:off x="221062" y="4652394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2E6FF-5267-4A0F-B051-3F73D6623890}"/>
              </a:ext>
            </a:extLst>
          </p:cNvPr>
          <p:cNvSpPr/>
          <p:nvPr/>
        </p:nvSpPr>
        <p:spPr>
          <a:xfrm>
            <a:off x="5633883" y="453404"/>
            <a:ext cx="6558117" cy="734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EF516C-600B-410D-BE2D-B25E92056F0F}"/>
              </a:ext>
            </a:extLst>
          </p:cNvPr>
          <p:cNvSpPr/>
          <p:nvPr/>
        </p:nvSpPr>
        <p:spPr>
          <a:xfrm>
            <a:off x="5633884" y="38520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BC34E0D-EE12-47AC-A14D-685C2D4A2AAC}"/>
              </a:ext>
            </a:extLst>
          </p:cNvPr>
          <p:cNvSpPr/>
          <p:nvPr/>
        </p:nvSpPr>
        <p:spPr>
          <a:xfrm>
            <a:off x="274183" y="3545552"/>
            <a:ext cx="1463040" cy="154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C8E839-882A-47A4-B645-5F2666608F6C}"/>
              </a:ext>
            </a:extLst>
          </p:cNvPr>
          <p:cNvSpPr/>
          <p:nvPr/>
        </p:nvSpPr>
        <p:spPr>
          <a:xfrm>
            <a:off x="1899920" y="3652722"/>
            <a:ext cx="5141097" cy="309463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5C1BE9-7439-4B37-A774-890B167C9D69}"/>
              </a:ext>
            </a:extLst>
          </p:cNvPr>
          <p:cNvSpPr/>
          <p:nvPr/>
        </p:nvSpPr>
        <p:spPr>
          <a:xfrm>
            <a:off x="6939417" y="110642"/>
            <a:ext cx="5141097" cy="3434909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06676-27F9-42B2-973C-9B2691F7B0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2400" y="-11720"/>
            <a:ext cx="6848114" cy="3503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A8354-302B-4C58-B92D-761889AFC0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86" y="3545552"/>
            <a:ext cx="6929531" cy="3202094"/>
          </a:xfrm>
          <a:prstGeom prst="rect">
            <a:avLst/>
          </a:prstGeom>
        </p:spPr>
      </p:pic>
      <p:sp>
        <p:nvSpPr>
          <p:cNvPr id="11" name="Action Button: Go Home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694781-8A29-4A71-A196-589B8D794825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75688-8BE7-4D2B-8490-561A0B49605C}"/>
              </a:ext>
            </a:extLst>
          </p:cNvPr>
          <p:cNvSpPr/>
          <p:nvPr/>
        </p:nvSpPr>
        <p:spPr>
          <a:xfrm>
            <a:off x="137119" y="3836486"/>
            <a:ext cx="6959463" cy="840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5C332D-72CC-40FD-B87E-8A471BB7D311}"/>
              </a:ext>
            </a:extLst>
          </p:cNvPr>
          <p:cNvSpPr/>
          <p:nvPr/>
        </p:nvSpPr>
        <p:spPr>
          <a:xfrm>
            <a:off x="137119" y="3375192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FEFE35-4CFB-4E2B-8A9A-C824955E4949}"/>
              </a:ext>
            </a:extLst>
          </p:cNvPr>
          <p:cNvSpPr/>
          <p:nvPr/>
        </p:nvSpPr>
        <p:spPr>
          <a:xfrm>
            <a:off x="5633883" y="453404"/>
            <a:ext cx="6558117" cy="10285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73E1E8-2DF6-488C-B898-6253F3117119}"/>
              </a:ext>
            </a:extLst>
          </p:cNvPr>
          <p:cNvSpPr/>
          <p:nvPr/>
        </p:nvSpPr>
        <p:spPr>
          <a:xfrm>
            <a:off x="5146615" y="38520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6A30FC-2235-4563-B38D-DA84FF0F53D1}"/>
              </a:ext>
            </a:extLst>
          </p:cNvPr>
          <p:cNvSpPr/>
          <p:nvPr/>
        </p:nvSpPr>
        <p:spPr>
          <a:xfrm>
            <a:off x="1798320" y="4344314"/>
            <a:ext cx="5141097" cy="2489201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B705CF-4A75-4BE1-A9E5-22421DAE938A}"/>
              </a:ext>
            </a:extLst>
          </p:cNvPr>
          <p:cNvSpPr/>
          <p:nvPr/>
        </p:nvSpPr>
        <p:spPr>
          <a:xfrm>
            <a:off x="6939417" y="114411"/>
            <a:ext cx="5141097" cy="243423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DD1A68-70EF-4439-BC20-F300D206E2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54389"/>
            <a:ext cx="6965331" cy="2479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00D2C7-4913-484E-8E8C-2A01E97515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2176" y="24485"/>
            <a:ext cx="7108338" cy="2434236"/>
          </a:xfrm>
          <a:prstGeom prst="rect">
            <a:avLst/>
          </a:prstGeom>
        </p:spPr>
      </p:pic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E4A8688-9FE4-4652-97AC-329035F0AA7A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F385C-F48C-4B2A-A1D5-1CD48A6EFF40}"/>
              </a:ext>
            </a:extLst>
          </p:cNvPr>
          <p:cNvSpPr/>
          <p:nvPr/>
        </p:nvSpPr>
        <p:spPr>
          <a:xfrm>
            <a:off x="64370" y="4666593"/>
            <a:ext cx="6959463" cy="7777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8CCBA-93CE-4FA6-9F5F-1484BA686F06}"/>
              </a:ext>
            </a:extLst>
          </p:cNvPr>
          <p:cNvSpPr/>
          <p:nvPr/>
        </p:nvSpPr>
        <p:spPr>
          <a:xfrm>
            <a:off x="0" y="4154303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6DB622-ACC6-4AA0-B439-D79C752CF62E}"/>
              </a:ext>
            </a:extLst>
          </p:cNvPr>
          <p:cNvSpPr/>
          <p:nvPr/>
        </p:nvSpPr>
        <p:spPr>
          <a:xfrm>
            <a:off x="5633883" y="453404"/>
            <a:ext cx="6558117" cy="11546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413C23-D782-4232-8110-5D1793960750}"/>
              </a:ext>
            </a:extLst>
          </p:cNvPr>
          <p:cNvSpPr/>
          <p:nvPr/>
        </p:nvSpPr>
        <p:spPr>
          <a:xfrm>
            <a:off x="4972175" y="0"/>
            <a:ext cx="1855755" cy="1902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02060DAF-2117-4E82-A595-2C9544D0E427}"/>
              </a:ext>
            </a:extLst>
          </p:cNvPr>
          <p:cNvSpPr/>
          <p:nvPr/>
        </p:nvSpPr>
        <p:spPr>
          <a:xfrm>
            <a:off x="5252584" y="119459"/>
            <a:ext cx="1530431" cy="154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15162C-FD6C-49CA-999E-F188F2D5C623}"/>
              </a:ext>
            </a:extLst>
          </p:cNvPr>
          <p:cNvSpPr/>
          <p:nvPr/>
        </p:nvSpPr>
        <p:spPr>
          <a:xfrm>
            <a:off x="1798320" y="4084320"/>
            <a:ext cx="5141097" cy="274919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A67931-9560-4B66-902C-F4343C1D2B62}"/>
              </a:ext>
            </a:extLst>
          </p:cNvPr>
          <p:cNvSpPr/>
          <p:nvPr/>
        </p:nvSpPr>
        <p:spPr>
          <a:xfrm>
            <a:off x="6939417" y="150499"/>
            <a:ext cx="5141097" cy="426247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39A4F3-EC13-41A3-AFBB-4DA5DEAA7F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573" y="24485"/>
            <a:ext cx="6947030" cy="4388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85BCF5-4B28-4352-8E11-C72895DCDD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14" y="3983321"/>
            <a:ext cx="6947031" cy="2840034"/>
          </a:xfrm>
          <a:prstGeom prst="rect">
            <a:avLst/>
          </a:prstGeom>
        </p:spPr>
      </p:pic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26A2798-87CA-4818-A6C1-1F5EBC440285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58E16-5B18-4C31-A740-E041926F2A77}"/>
              </a:ext>
            </a:extLst>
          </p:cNvPr>
          <p:cNvSpPr/>
          <p:nvPr/>
        </p:nvSpPr>
        <p:spPr>
          <a:xfrm>
            <a:off x="0" y="4324789"/>
            <a:ext cx="6959463" cy="8217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8560E0-0836-4ED1-88E2-7A416CC24630}"/>
              </a:ext>
            </a:extLst>
          </p:cNvPr>
          <p:cNvSpPr/>
          <p:nvPr/>
        </p:nvSpPr>
        <p:spPr>
          <a:xfrm>
            <a:off x="22476" y="3932021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D4213-FB57-4ACC-B8D3-EF002C5920AE}"/>
              </a:ext>
            </a:extLst>
          </p:cNvPr>
          <p:cNvSpPr/>
          <p:nvPr/>
        </p:nvSpPr>
        <p:spPr>
          <a:xfrm>
            <a:off x="5633883" y="453404"/>
            <a:ext cx="6558117" cy="734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3F63B2-F61F-42DE-8E14-53FED26FA01F}"/>
              </a:ext>
            </a:extLst>
          </p:cNvPr>
          <p:cNvSpPr/>
          <p:nvPr/>
        </p:nvSpPr>
        <p:spPr>
          <a:xfrm>
            <a:off x="5177141" y="0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E6D0AB-5072-4523-8FBE-B8BD174BBA01}"/>
              </a:ext>
            </a:extLst>
          </p:cNvPr>
          <p:cNvSpPr/>
          <p:nvPr/>
        </p:nvSpPr>
        <p:spPr>
          <a:xfrm>
            <a:off x="1798320" y="4458418"/>
            <a:ext cx="5141097" cy="2375098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1AB501-CEB8-4702-A1BA-491D8A196E26}"/>
              </a:ext>
            </a:extLst>
          </p:cNvPr>
          <p:cNvSpPr/>
          <p:nvPr/>
        </p:nvSpPr>
        <p:spPr>
          <a:xfrm>
            <a:off x="6939417" y="111760"/>
            <a:ext cx="5141097" cy="262727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EBF907-C99B-4433-878C-AB80832423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371143"/>
            <a:ext cx="6939417" cy="2462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13625-B509-46F2-933C-B58E07AB45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2584" y="1"/>
            <a:ext cx="6770276" cy="2651760"/>
          </a:xfrm>
          <a:prstGeom prst="rect">
            <a:avLst/>
          </a:prstGeom>
        </p:spPr>
      </p:pic>
      <p:sp>
        <p:nvSpPr>
          <p:cNvPr id="10" name="Action Button: Go Home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3DC8D96-81A0-460F-806D-FC0508B5AF1E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5AF2C-0216-447B-8CFE-03692DDBB0B7}"/>
              </a:ext>
            </a:extLst>
          </p:cNvPr>
          <p:cNvSpPr/>
          <p:nvPr/>
        </p:nvSpPr>
        <p:spPr>
          <a:xfrm>
            <a:off x="-10024" y="4785041"/>
            <a:ext cx="6959463" cy="816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54949F-4420-4E51-A8C0-163389E14EBC}"/>
              </a:ext>
            </a:extLst>
          </p:cNvPr>
          <p:cNvSpPr/>
          <p:nvPr/>
        </p:nvSpPr>
        <p:spPr>
          <a:xfrm>
            <a:off x="0" y="4186528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A84BF-0DE1-4512-A797-747DE05B28DC}"/>
              </a:ext>
            </a:extLst>
          </p:cNvPr>
          <p:cNvSpPr/>
          <p:nvPr/>
        </p:nvSpPr>
        <p:spPr>
          <a:xfrm>
            <a:off x="5633883" y="453404"/>
            <a:ext cx="6558117" cy="734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405C48-1415-44B0-AFEF-0284C0A9A591}"/>
              </a:ext>
            </a:extLst>
          </p:cNvPr>
          <p:cNvSpPr/>
          <p:nvPr/>
        </p:nvSpPr>
        <p:spPr>
          <a:xfrm>
            <a:off x="5200447" y="62666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2BFA51-6402-4F46-96B7-B4A6382A62E3}"/>
              </a:ext>
            </a:extLst>
          </p:cNvPr>
          <p:cNvSpPr/>
          <p:nvPr/>
        </p:nvSpPr>
        <p:spPr>
          <a:xfrm>
            <a:off x="1798320" y="3865672"/>
            <a:ext cx="5141097" cy="2967844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52696E-9B65-4133-B3D2-4F266C80BB77}"/>
              </a:ext>
            </a:extLst>
          </p:cNvPr>
          <p:cNvSpPr/>
          <p:nvPr/>
        </p:nvSpPr>
        <p:spPr>
          <a:xfrm>
            <a:off x="6939417" y="80648"/>
            <a:ext cx="5141097" cy="3294810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A831A-84B2-401A-B9AF-DFB586B6C3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39" y="3812843"/>
            <a:ext cx="6756987" cy="3020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DD27D8-5B26-489F-82E6-DFF9F97064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8590" y="0"/>
            <a:ext cx="6995459" cy="3322629"/>
          </a:xfrm>
          <a:prstGeom prst="rect">
            <a:avLst/>
          </a:prstGeom>
        </p:spPr>
      </p:pic>
      <p:sp>
        <p:nvSpPr>
          <p:cNvPr id="10" name="Action Button: Go Home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A657C0B-BF60-47D6-BCD4-1A50D27A46BD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4C8BE-63BC-432D-8FEE-410DD27B042D}"/>
              </a:ext>
            </a:extLst>
          </p:cNvPr>
          <p:cNvSpPr/>
          <p:nvPr/>
        </p:nvSpPr>
        <p:spPr>
          <a:xfrm>
            <a:off x="-20046" y="4150037"/>
            <a:ext cx="6959463" cy="85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C348CB-0260-4046-8B05-D7329529771E}"/>
              </a:ext>
            </a:extLst>
          </p:cNvPr>
          <p:cNvSpPr/>
          <p:nvPr/>
        </p:nvSpPr>
        <p:spPr>
          <a:xfrm>
            <a:off x="72027" y="3812843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9D987E-F471-4F1A-8630-CE6779EA92BB}"/>
              </a:ext>
            </a:extLst>
          </p:cNvPr>
          <p:cNvSpPr/>
          <p:nvPr/>
        </p:nvSpPr>
        <p:spPr>
          <a:xfrm>
            <a:off x="5633883" y="453404"/>
            <a:ext cx="6558117" cy="734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703998-8EDD-4406-8D75-55DA056BCE76}"/>
              </a:ext>
            </a:extLst>
          </p:cNvPr>
          <p:cNvSpPr/>
          <p:nvPr/>
        </p:nvSpPr>
        <p:spPr>
          <a:xfrm>
            <a:off x="5193346" y="24484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2F0BD9-872B-499D-AF99-4B8E6EDD7C78}"/>
              </a:ext>
            </a:extLst>
          </p:cNvPr>
          <p:cNvSpPr/>
          <p:nvPr/>
        </p:nvSpPr>
        <p:spPr>
          <a:xfrm>
            <a:off x="1798320" y="4458418"/>
            <a:ext cx="5141097" cy="2375098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B11FDB-CBB8-43C8-86F4-DE4D4D27DCF7}"/>
              </a:ext>
            </a:extLst>
          </p:cNvPr>
          <p:cNvSpPr/>
          <p:nvPr/>
        </p:nvSpPr>
        <p:spPr>
          <a:xfrm>
            <a:off x="6939417" y="109111"/>
            <a:ext cx="5141097" cy="3700717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B6D47-FD6E-41DB-AF66-19B336B6C7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6375" y="41665"/>
            <a:ext cx="6944139" cy="3700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FEC203-AD30-4297-98E1-E997C7A8EB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22" y="4356542"/>
            <a:ext cx="7051177" cy="2476974"/>
          </a:xfrm>
          <a:prstGeom prst="rect">
            <a:avLst/>
          </a:prstGeom>
        </p:spPr>
      </p:pic>
      <p:sp>
        <p:nvSpPr>
          <p:cNvPr id="12" name="Action Button: Go Home 1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AA05ABB-C22D-4D1B-95FD-7DF10E3488C9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C022F4-0DF3-45E8-BAF4-057845513970}"/>
              </a:ext>
            </a:extLst>
          </p:cNvPr>
          <p:cNvSpPr/>
          <p:nvPr/>
        </p:nvSpPr>
        <p:spPr>
          <a:xfrm>
            <a:off x="9966" y="4711229"/>
            <a:ext cx="6959463" cy="688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7C660-BE97-44F3-8AE8-B34E5AF8C5CF}"/>
              </a:ext>
            </a:extLst>
          </p:cNvPr>
          <p:cNvSpPr/>
          <p:nvPr/>
        </p:nvSpPr>
        <p:spPr>
          <a:xfrm>
            <a:off x="9966" y="4186528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F4883-BC1E-488A-9F06-A2242AAC7232}"/>
              </a:ext>
            </a:extLst>
          </p:cNvPr>
          <p:cNvSpPr/>
          <p:nvPr/>
        </p:nvSpPr>
        <p:spPr>
          <a:xfrm>
            <a:off x="5633883" y="453404"/>
            <a:ext cx="6558117" cy="5875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778A68-8280-4D3C-A2BD-427237145057}"/>
              </a:ext>
            </a:extLst>
          </p:cNvPr>
          <p:cNvSpPr/>
          <p:nvPr/>
        </p:nvSpPr>
        <p:spPr>
          <a:xfrm>
            <a:off x="5146615" y="38520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26DA09-8485-436D-B536-F98F33EB0E37}"/>
              </a:ext>
            </a:extLst>
          </p:cNvPr>
          <p:cNvSpPr/>
          <p:nvPr/>
        </p:nvSpPr>
        <p:spPr>
          <a:xfrm>
            <a:off x="9017876" y="1533630"/>
            <a:ext cx="3062638" cy="2600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F35FD9-2EA5-4462-BDEB-C76AB635401A}"/>
              </a:ext>
            </a:extLst>
          </p:cNvPr>
          <p:cNvSpPr/>
          <p:nvPr/>
        </p:nvSpPr>
        <p:spPr>
          <a:xfrm>
            <a:off x="6838171" y="1769060"/>
            <a:ext cx="2652670" cy="2600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91</Words>
  <Application>Microsoft Office PowerPoint</Application>
  <PresentationFormat>Widescreen</PresentationFormat>
  <Paragraphs>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emontgomery@csba2.onmicrosoft.com</dc:creator>
  <cp:lastModifiedBy>Rich Maass</cp:lastModifiedBy>
  <cp:revision>41</cp:revision>
  <cp:lastPrinted>2020-10-14T16:23:26Z</cp:lastPrinted>
  <dcterms:created xsi:type="dcterms:W3CDTF">2020-10-14T14:07:03Z</dcterms:created>
  <dcterms:modified xsi:type="dcterms:W3CDTF">2020-10-15T15:50:36Z</dcterms:modified>
</cp:coreProperties>
</file>