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5" r:id="rId2"/>
    <p:sldId id="257" r:id="rId3"/>
    <p:sldId id="258" r:id="rId4"/>
    <p:sldId id="263" r:id="rId5"/>
    <p:sldId id="259" r:id="rId6"/>
    <p:sldId id="262" r:id="rId7"/>
    <p:sldId id="260" r:id="rId8"/>
    <p:sldId id="261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00"/>
    <a:srgbClr val="7093D2"/>
    <a:srgbClr val="678CCF"/>
    <a:srgbClr val="7C9CD6"/>
    <a:srgbClr val="648ACE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19"/>
  </p:normalViewPr>
  <p:slideViewPr>
    <p:cSldViewPr snapToGrid="0" snapToObjects="1">
      <p:cViewPr>
        <p:scale>
          <a:sx n="130" d="100"/>
          <a:sy n="130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6D2EF-A30E-4135-810E-0D9181297A40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A267-3195-4F20-A159-659D0D0ED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3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A267-3195-4F20-A159-659D0D0ED6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4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59DEA-DFA1-F549-9C8B-9E8765F12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BFCD4-6AAE-9E49-BF7E-40C34C49D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FDCD8-EEC5-9347-9CF2-E809F616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1A828-42A5-7548-960F-C75CD39A9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D1EB5-58A9-D14D-9D7B-F9AB65EDC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6EF9-0EFF-6846-86A6-E90F07A27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418D92-1C6B-B241-B900-630D5C222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F8051-3725-204F-9657-6080026E4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501A5-CCEA-4F45-BD38-1BE7A0737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BA9A5-F981-504D-B718-65695EA4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6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E9570E-2155-F946-ABE5-A34AB8B6B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16966-05C0-2C43-AAC6-7DC4A38DF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B6772-280B-5B46-B448-5B623F285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D6878-76BE-674D-8C76-107818F1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908FD-686E-E447-ADB7-117DAD644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2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BF4D-9F97-CA49-8D4C-E8BFC3FF1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FF935-7235-6C40-809F-72553CCCD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528D2-A49C-E647-8198-AF7EEDC2C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D5DC0-0DB1-2243-B493-D070E89CD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B17AC-CC94-B54B-B50C-7C5EE10D5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4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402A-693D-894C-9FB2-3B116F6C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09D05-CB3D-9142-8FF9-A9081B42A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A87A5-275A-974C-8B18-B54BB89F9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F184-DFA5-AC49-8916-F9D75750F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9D409-3A7F-6140-A3FD-4E5119940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2C0C0-53D4-0F45-B646-4CC87516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B617B-9CE1-D942-AE6E-26866658E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723A6-F721-F24A-9841-D5C7F4DC3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E6881-2DE7-F244-8AC1-E325A4F67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3F9AD-BDA1-3C4E-947C-7C35B22D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DD1CE-23E6-8C42-B5E4-0FC1DB4C2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65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102EA-A3D0-6341-B3B6-C59C6EB0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926EA-EDDD-6142-899F-18289D612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C20E1-643F-EE43-BC6F-657D95288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68DC4-6190-0B47-B04E-B991657B5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E878E-3866-3445-B5B4-328178048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18429-C965-5A4F-BA35-4071EE757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3483CB-F987-D143-BA97-D02EDBF78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A048A-9284-E84D-A66A-53266533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6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4A582-A325-E54E-9BF9-E0229EB8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F13922-4EE0-2848-9A2D-9D1AAB50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CE70F-1C89-BA47-9CB3-EDBC156BC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FBE0B-085D-0649-8392-AC03D9D9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5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FFC752-6C26-8146-870B-A334792F4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54447-2C5C-154C-A58D-C493BBFE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16B71-7155-E94B-BD41-12827D3D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3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09542-218B-7B46-BF5E-38B4C85F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8E55C-1F35-C745-A428-3F36E6097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C05C9-CB97-6F4F-B7DE-F9C91D3AB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7CE57C-12B1-D44D-B687-FD1B861F7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82253-0DB4-5240-ACC0-CB160F12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7685B-CC6E-CC45-934D-A61CE5D8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1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34A9-C7E9-8744-8E9B-20491DEF2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892C08-91D4-9946-8CB2-E1B9988EE4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25EBD-0325-C449-AA36-6655950C5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684E5-2A6D-1342-8EF0-22505BD7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9B785-518A-3E48-BDDF-E4639FC907C9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96D34-D509-5446-813C-2AE573E0C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ADAAE-16DC-234F-A07A-305C4612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0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2CD307-018C-174E-8120-8B630D03E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E69CC-B865-1946-8325-449EBE857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6D22F-ADA0-FE41-BDB6-63969A9C0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9B785-518A-3E48-BDDF-E4639FC907C9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7D34E-AA3E-9D42-BE45-68B99041E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80615-F2E3-BD47-90CF-6A4FFC001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5E785-8A85-F940-A029-14DE8FE1F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6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slide" Target="slide2.xml"/><Relationship Id="rId16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D647AB-75C1-47AF-93CA-501A0DCDB954}"/>
              </a:ext>
            </a:extLst>
          </p:cNvPr>
          <p:cNvSpPr/>
          <p:nvPr/>
        </p:nvSpPr>
        <p:spPr>
          <a:xfrm>
            <a:off x="182880" y="18288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Allison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312AB73-A3E6-4EFE-95D0-6A88D8C48E9F}"/>
              </a:ext>
            </a:extLst>
          </p:cNvPr>
          <p:cNvSpPr/>
          <p:nvPr/>
        </p:nvSpPr>
        <p:spPr>
          <a:xfrm>
            <a:off x="182880" y="91440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Lind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BAF5F5-F38E-415A-A14F-5E44CE6806C8}"/>
              </a:ext>
            </a:extLst>
          </p:cNvPr>
          <p:cNvSpPr/>
          <p:nvPr/>
        </p:nvSpPr>
        <p:spPr>
          <a:xfrm>
            <a:off x="182880" y="182880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Fearon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AB9108-697E-430D-B612-33040C31D57E}"/>
              </a:ext>
            </a:extLst>
          </p:cNvPr>
          <p:cNvSpPr/>
          <p:nvPr/>
        </p:nvSpPr>
        <p:spPr>
          <a:xfrm>
            <a:off x="182880" y="256032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Goldgeier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5B1DEAA-0AA0-4233-9F01-EDB926E598A7}"/>
              </a:ext>
            </a:extLst>
          </p:cNvPr>
          <p:cNvSpPr/>
          <p:nvPr/>
        </p:nvSpPr>
        <p:spPr>
          <a:xfrm>
            <a:off x="182880" y="384048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Goddard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025096-8C1F-4455-A1C7-18BDC878003A}"/>
              </a:ext>
            </a:extLst>
          </p:cNvPr>
          <p:cNvSpPr/>
          <p:nvPr/>
        </p:nvSpPr>
        <p:spPr>
          <a:xfrm>
            <a:off x="182880" y="457200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Beckley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3F5A86B-4CBD-4C22-A802-EFBC57ECD8DF}"/>
              </a:ext>
            </a:extLst>
          </p:cNvPr>
          <p:cNvSpPr/>
          <p:nvPr/>
        </p:nvSpPr>
        <p:spPr>
          <a:xfrm>
            <a:off x="182880" y="548640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Cooley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F382956-A7D0-45B2-ABDC-4603FA271FB2}"/>
              </a:ext>
            </a:extLst>
          </p:cNvPr>
          <p:cNvSpPr/>
          <p:nvPr/>
        </p:nvSpPr>
        <p:spPr>
          <a:xfrm>
            <a:off x="182880" y="621792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Nexon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10007F-A551-4B26-83F2-535AC995BDC5}"/>
              </a:ext>
            </a:extLst>
          </p:cNvPr>
          <p:cNvSpPr/>
          <p:nvPr/>
        </p:nvSpPr>
        <p:spPr>
          <a:xfrm>
            <a:off x="10180320" y="18288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Fazal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BE1B86A-5023-4640-B619-420C8E8A58D2}"/>
              </a:ext>
            </a:extLst>
          </p:cNvPr>
          <p:cNvSpPr/>
          <p:nvPr/>
        </p:nvSpPr>
        <p:spPr>
          <a:xfrm>
            <a:off x="10180320" y="91440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Weiss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CB7228-990C-43F2-A068-6E366405B0CD}"/>
              </a:ext>
            </a:extLst>
          </p:cNvPr>
          <p:cNvSpPr/>
          <p:nvPr/>
        </p:nvSpPr>
        <p:spPr>
          <a:xfrm>
            <a:off x="10180320" y="182880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Borgwardt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8CDFAA5-7754-4C60-8E58-220410AFA67A}"/>
              </a:ext>
            </a:extLst>
          </p:cNvPr>
          <p:cNvSpPr/>
          <p:nvPr/>
        </p:nvSpPr>
        <p:spPr>
          <a:xfrm>
            <a:off x="10180320" y="256032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Mastro</a:t>
            </a:r>
            <a:endParaRPr lang="en-US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B4AE897-551F-48F3-AB12-79513CC381A3}"/>
              </a:ext>
            </a:extLst>
          </p:cNvPr>
          <p:cNvSpPr/>
          <p:nvPr/>
        </p:nvSpPr>
        <p:spPr>
          <a:xfrm>
            <a:off x="10180320" y="384048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Posen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88D833C-1E3F-4110-8980-819CEF1ED374}"/>
              </a:ext>
            </a:extLst>
          </p:cNvPr>
          <p:cNvSpPr/>
          <p:nvPr/>
        </p:nvSpPr>
        <p:spPr>
          <a:xfrm>
            <a:off x="10180320" y="457200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Layne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DA8237F-E7DB-4303-8178-FD8E1B1DDD17}"/>
              </a:ext>
            </a:extLst>
          </p:cNvPr>
          <p:cNvSpPr/>
          <p:nvPr/>
        </p:nvSpPr>
        <p:spPr>
          <a:xfrm>
            <a:off x="10180320" y="548640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Norrlof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355A1C4-7FB5-43EE-8DA9-0A91034A50D5}"/>
              </a:ext>
            </a:extLst>
          </p:cNvPr>
          <p:cNvSpPr/>
          <p:nvPr/>
        </p:nvSpPr>
        <p:spPr>
          <a:xfrm>
            <a:off x="10180320" y="6217920"/>
            <a:ext cx="1828800" cy="457200"/>
          </a:xfrm>
          <a:prstGeom prst="roundRect">
            <a:avLst/>
          </a:prstGeom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Bensahel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F1FBD1A-4AE7-4584-81DB-218E34A713D8}"/>
              </a:ext>
            </a:extLst>
          </p:cNvPr>
          <p:cNvSpPr/>
          <p:nvPr/>
        </p:nvSpPr>
        <p:spPr>
          <a:xfrm>
            <a:off x="2286000" y="548640"/>
            <a:ext cx="1828800" cy="457200"/>
          </a:xfrm>
          <a:prstGeom prst="roundRect">
            <a:avLst/>
          </a:prstGeom>
          <a:solidFill>
            <a:srgbClr val="7093D2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CABEA5-E3F2-425E-8EDC-D476F782F5EE}"/>
              </a:ext>
            </a:extLst>
          </p:cNvPr>
          <p:cNvSpPr/>
          <p:nvPr/>
        </p:nvSpPr>
        <p:spPr>
          <a:xfrm>
            <a:off x="2286000" y="2194560"/>
            <a:ext cx="1828800" cy="457200"/>
          </a:xfrm>
          <a:prstGeom prst="roundRect">
            <a:avLst/>
          </a:prstGeom>
          <a:solidFill>
            <a:srgbClr val="7093D2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A0B6CE7-295E-40E8-B37A-BD45ACEF3CEF}"/>
              </a:ext>
            </a:extLst>
          </p:cNvPr>
          <p:cNvSpPr/>
          <p:nvPr/>
        </p:nvSpPr>
        <p:spPr>
          <a:xfrm>
            <a:off x="2286000" y="4206240"/>
            <a:ext cx="1828800" cy="457200"/>
          </a:xfrm>
          <a:prstGeom prst="roundRect">
            <a:avLst/>
          </a:prstGeom>
          <a:solidFill>
            <a:srgbClr val="7093D2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D08ED1B-6E38-4DD6-A006-5611E1BF5116}"/>
              </a:ext>
            </a:extLst>
          </p:cNvPr>
          <p:cNvSpPr/>
          <p:nvPr/>
        </p:nvSpPr>
        <p:spPr>
          <a:xfrm>
            <a:off x="2286000" y="5852160"/>
            <a:ext cx="1828800" cy="457200"/>
          </a:xfrm>
          <a:prstGeom prst="roundRect">
            <a:avLst/>
          </a:prstGeom>
          <a:solidFill>
            <a:srgbClr val="7093D2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7A27196-0920-4CD6-8738-EF6CD3057449}"/>
              </a:ext>
            </a:extLst>
          </p:cNvPr>
          <p:cNvSpPr/>
          <p:nvPr/>
        </p:nvSpPr>
        <p:spPr>
          <a:xfrm>
            <a:off x="8077200" y="548640"/>
            <a:ext cx="1828800" cy="457200"/>
          </a:xfrm>
          <a:prstGeom prst="roundRect">
            <a:avLst/>
          </a:prstGeom>
          <a:solidFill>
            <a:srgbClr val="7093D2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DD75A15-B38A-44E5-A638-77E67C27E8F8}"/>
              </a:ext>
            </a:extLst>
          </p:cNvPr>
          <p:cNvSpPr/>
          <p:nvPr/>
        </p:nvSpPr>
        <p:spPr>
          <a:xfrm>
            <a:off x="8077200" y="2194560"/>
            <a:ext cx="1828800" cy="457200"/>
          </a:xfrm>
          <a:prstGeom prst="roundRect">
            <a:avLst/>
          </a:prstGeom>
          <a:solidFill>
            <a:srgbClr val="7093D2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F5BF041-3740-4830-A62C-2148B855D34F}"/>
              </a:ext>
            </a:extLst>
          </p:cNvPr>
          <p:cNvSpPr/>
          <p:nvPr/>
        </p:nvSpPr>
        <p:spPr>
          <a:xfrm>
            <a:off x="8077200" y="4206240"/>
            <a:ext cx="1828800" cy="457200"/>
          </a:xfrm>
          <a:prstGeom prst="roundRect">
            <a:avLst/>
          </a:prstGeom>
          <a:solidFill>
            <a:srgbClr val="7093D2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14626F0-917D-436E-950E-B92C002B6D81}"/>
              </a:ext>
            </a:extLst>
          </p:cNvPr>
          <p:cNvSpPr/>
          <p:nvPr/>
        </p:nvSpPr>
        <p:spPr>
          <a:xfrm>
            <a:off x="8077200" y="5852160"/>
            <a:ext cx="1828800" cy="457200"/>
          </a:xfrm>
          <a:prstGeom prst="roundRect">
            <a:avLst/>
          </a:prstGeom>
          <a:solidFill>
            <a:srgbClr val="7093D2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C496ECC-54B3-4431-A442-5069EB50B865}"/>
              </a:ext>
            </a:extLst>
          </p:cNvPr>
          <p:cNvSpPr/>
          <p:nvPr/>
        </p:nvSpPr>
        <p:spPr>
          <a:xfrm>
            <a:off x="3749040" y="1371600"/>
            <a:ext cx="18288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FFEB966-CBFE-4709-B0EB-726D9E0EF727}"/>
              </a:ext>
            </a:extLst>
          </p:cNvPr>
          <p:cNvSpPr/>
          <p:nvPr/>
        </p:nvSpPr>
        <p:spPr>
          <a:xfrm>
            <a:off x="6614160" y="1371600"/>
            <a:ext cx="18288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CE3EDFD-BAE0-4AC1-BC6F-6FB3CE50F266}"/>
              </a:ext>
            </a:extLst>
          </p:cNvPr>
          <p:cNvSpPr/>
          <p:nvPr/>
        </p:nvSpPr>
        <p:spPr>
          <a:xfrm>
            <a:off x="3749040" y="5029200"/>
            <a:ext cx="18288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7C10BC5-5756-4323-A155-BDAA13FC3F75}"/>
              </a:ext>
            </a:extLst>
          </p:cNvPr>
          <p:cNvSpPr/>
          <p:nvPr/>
        </p:nvSpPr>
        <p:spPr>
          <a:xfrm>
            <a:off x="6614160" y="5029200"/>
            <a:ext cx="1828800" cy="457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E26DC6D-2695-438B-B847-E9630A131222}"/>
              </a:ext>
            </a:extLst>
          </p:cNvPr>
          <p:cNvSpPr/>
          <p:nvPr/>
        </p:nvSpPr>
        <p:spPr>
          <a:xfrm>
            <a:off x="5176520" y="2011680"/>
            <a:ext cx="1828800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816A171-3FC1-4E5B-80F0-DF4D7A3B50AE}"/>
              </a:ext>
            </a:extLst>
          </p:cNvPr>
          <p:cNvSpPr/>
          <p:nvPr/>
        </p:nvSpPr>
        <p:spPr>
          <a:xfrm>
            <a:off x="5181600" y="4389120"/>
            <a:ext cx="1828800" cy="457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CAC7B65-703B-45B4-832D-2DA51B6060BA}"/>
              </a:ext>
            </a:extLst>
          </p:cNvPr>
          <p:cNvSpPr/>
          <p:nvPr/>
        </p:nvSpPr>
        <p:spPr>
          <a:xfrm>
            <a:off x="5313680" y="2651760"/>
            <a:ext cx="1554480" cy="1554480"/>
          </a:xfrm>
          <a:prstGeom prst="ellipse">
            <a:avLst/>
          </a:prstGeom>
          <a:solidFill>
            <a:schemeClr val="bg1"/>
          </a:solidFill>
          <a:ln w="38100"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5149DAF-391D-4D65-A08D-4ADEFE9FBBCC}"/>
              </a:ext>
            </a:extLst>
          </p:cNvPr>
          <p:cNvCxnSpPr/>
          <p:nvPr/>
        </p:nvCxnSpPr>
        <p:spPr>
          <a:xfrm>
            <a:off x="1828800" y="731520"/>
            <a:ext cx="0" cy="914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B311691-5147-4F82-B31A-DACE294B8EEE}"/>
              </a:ext>
            </a:extLst>
          </p:cNvPr>
          <p:cNvCxnSpPr>
            <a:cxnSpLocks/>
          </p:cNvCxnSpPr>
          <p:nvPr/>
        </p:nvCxnSpPr>
        <p:spPr>
          <a:xfrm>
            <a:off x="1828800" y="775774"/>
            <a:ext cx="319906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4A1C41E-59F4-4A59-9040-E38B8A174B04}"/>
              </a:ext>
            </a:extLst>
          </p:cNvPr>
          <p:cNvCxnSpPr/>
          <p:nvPr/>
        </p:nvCxnSpPr>
        <p:spPr>
          <a:xfrm>
            <a:off x="1828800" y="2377440"/>
            <a:ext cx="0" cy="914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8E19CDD-C159-48E8-AB28-337E29203DA3}"/>
              </a:ext>
            </a:extLst>
          </p:cNvPr>
          <p:cNvCxnSpPr>
            <a:cxnSpLocks/>
          </p:cNvCxnSpPr>
          <p:nvPr/>
        </p:nvCxnSpPr>
        <p:spPr>
          <a:xfrm>
            <a:off x="1828800" y="2423160"/>
            <a:ext cx="319906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65C4B38-85C0-47BE-A28A-A79D9D7A1560}"/>
              </a:ext>
            </a:extLst>
          </p:cNvPr>
          <p:cNvCxnSpPr/>
          <p:nvPr/>
        </p:nvCxnSpPr>
        <p:spPr>
          <a:xfrm>
            <a:off x="1828800" y="4389120"/>
            <a:ext cx="0" cy="914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862B772-108B-4FD4-9C67-A04336273F8B}"/>
              </a:ext>
            </a:extLst>
          </p:cNvPr>
          <p:cNvCxnSpPr>
            <a:cxnSpLocks/>
          </p:cNvCxnSpPr>
          <p:nvPr/>
        </p:nvCxnSpPr>
        <p:spPr>
          <a:xfrm>
            <a:off x="1828800" y="4434840"/>
            <a:ext cx="319906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1F81E0B-4B79-4AFF-98DD-56B4DDC8FC1E}"/>
              </a:ext>
            </a:extLst>
          </p:cNvPr>
          <p:cNvCxnSpPr/>
          <p:nvPr/>
        </p:nvCxnSpPr>
        <p:spPr>
          <a:xfrm>
            <a:off x="1828800" y="6035040"/>
            <a:ext cx="0" cy="914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E5D88D3-3C2F-48BE-86AE-4D539AE29DC0}"/>
              </a:ext>
            </a:extLst>
          </p:cNvPr>
          <p:cNvCxnSpPr>
            <a:cxnSpLocks/>
          </p:cNvCxnSpPr>
          <p:nvPr/>
        </p:nvCxnSpPr>
        <p:spPr>
          <a:xfrm>
            <a:off x="1828800" y="6080760"/>
            <a:ext cx="319906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0589594-38E0-449F-B1DA-8CB2CAAF07E9}"/>
              </a:ext>
            </a:extLst>
          </p:cNvPr>
          <p:cNvCxnSpPr/>
          <p:nvPr/>
        </p:nvCxnSpPr>
        <p:spPr>
          <a:xfrm>
            <a:off x="10378440" y="731520"/>
            <a:ext cx="0" cy="914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A252CB9-86DF-44E9-A828-D18AA092FE45}"/>
              </a:ext>
            </a:extLst>
          </p:cNvPr>
          <p:cNvCxnSpPr>
            <a:cxnSpLocks/>
          </p:cNvCxnSpPr>
          <p:nvPr/>
        </p:nvCxnSpPr>
        <p:spPr>
          <a:xfrm>
            <a:off x="10058400" y="777240"/>
            <a:ext cx="319906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31A6329-7ACF-435D-98A1-2E3083FA94D5}"/>
              </a:ext>
            </a:extLst>
          </p:cNvPr>
          <p:cNvCxnSpPr/>
          <p:nvPr/>
        </p:nvCxnSpPr>
        <p:spPr>
          <a:xfrm>
            <a:off x="10378440" y="2377440"/>
            <a:ext cx="0" cy="914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D6C604D-7A75-48AE-B675-9CF76BC212A3}"/>
              </a:ext>
            </a:extLst>
          </p:cNvPr>
          <p:cNvCxnSpPr>
            <a:cxnSpLocks/>
          </p:cNvCxnSpPr>
          <p:nvPr/>
        </p:nvCxnSpPr>
        <p:spPr>
          <a:xfrm>
            <a:off x="10058400" y="2423160"/>
            <a:ext cx="319906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D700938-1C61-424B-A9A4-18987D467DB4}"/>
              </a:ext>
            </a:extLst>
          </p:cNvPr>
          <p:cNvCxnSpPr/>
          <p:nvPr/>
        </p:nvCxnSpPr>
        <p:spPr>
          <a:xfrm>
            <a:off x="10378440" y="4389120"/>
            <a:ext cx="0" cy="914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B567A16-0DD0-4335-A4AA-D991FF4B760C}"/>
              </a:ext>
            </a:extLst>
          </p:cNvPr>
          <p:cNvCxnSpPr>
            <a:cxnSpLocks/>
          </p:cNvCxnSpPr>
          <p:nvPr/>
        </p:nvCxnSpPr>
        <p:spPr>
          <a:xfrm>
            <a:off x="10058400" y="4434840"/>
            <a:ext cx="319906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09FEB12-CADD-42BE-900E-8BD77DC67CE1}"/>
              </a:ext>
            </a:extLst>
          </p:cNvPr>
          <p:cNvCxnSpPr/>
          <p:nvPr/>
        </p:nvCxnSpPr>
        <p:spPr>
          <a:xfrm>
            <a:off x="10378440" y="6035040"/>
            <a:ext cx="0" cy="914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FCCD5C9-4128-4824-B644-2517AC377619}"/>
              </a:ext>
            </a:extLst>
          </p:cNvPr>
          <p:cNvCxnSpPr>
            <a:cxnSpLocks/>
          </p:cNvCxnSpPr>
          <p:nvPr/>
        </p:nvCxnSpPr>
        <p:spPr>
          <a:xfrm>
            <a:off x="10058400" y="6080760"/>
            <a:ext cx="319906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B756A4C-A3F7-4EFF-9FAD-1A9ACC99BAE4}"/>
              </a:ext>
            </a:extLst>
          </p:cNvPr>
          <p:cNvCxnSpPr/>
          <p:nvPr/>
        </p:nvCxnSpPr>
        <p:spPr>
          <a:xfrm>
            <a:off x="3566160" y="1097280"/>
            <a:ext cx="0" cy="10058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1A06A07-6ADF-4AC9-B20F-28038B0274CF}"/>
              </a:ext>
            </a:extLst>
          </p:cNvPr>
          <p:cNvCxnSpPr>
            <a:cxnSpLocks/>
          </p:cNvCxnSpPr>
          <p:nvPr/>
        </p:nvCxnSpPr>
        <p:spPr>
          <a:xfrm>
            <a:off x="3566160" y="1600200"/>
            <a:ext cx="9144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A5BEEE3-D59F-4B36-922C-F2877064BD91}"/>
              </a:ext>
            </a:extLst>
          </p:cNvPr>
          <p:cNvCxnSpPr/>
          <p:nvPr/>
        </p:nvCxnSpPr>
        <p:spPr>
          <a:xfrm>
            <a:off x="3566160" y="4754880"/>
            <a:ext cx="0" cy="10058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47523DB-EB21-43C8-9532-9D3E3785E7ED}"/>
              </a:ext>
            </a:extLst>
          </p:cNvPr>
          <p:cNvCxnSpPr>
            <a:cxnSpLocks/>
          </p:cNvCxnSpPr>
          <p:nvPr/>
        </p:nvCxnSpPr>
        <p:spPr>
          <a:xfrm>
            <a:off x="3566160" y="5257800"/>
            <a:ext cx="9144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9B3A708-9BF1-4DC4-A05F-C5EE3B04237E}"/>
              </a:ext>
            </a:extLst>
          </p:cNvPr>
          <p:cNvCxnSpPr/>
          <p:nvPr/>
        </p:nvCxnSpPr>
        <p:spPr>
          <a:xfrm>
            <a:off x="8622792" y="1097280"/>
            <a:ext cx="0" cy="10058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5C0BA1-DAD5-4D20-B16C-FD360D81D47F}"/>
              </a:ext>
            </a:extLst>
          </p:cNvPr>
          <p:cNvCxnSpPr>
            <a:cxnSpLocks/>
          </p:cNvCxnSpPr>
          <p:nvPr/>
        </p:nvCxnSpPr>
        <p:spPr>
          <a:xfrm>
            <a:off x="8531352" y="1600200"/>
            <a:ext cx="9144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4B60780-3E2B-4913-B902-C6A31F09BE53}"/>
              </a:ext>
            </a:extLst>
          </p:cNvPr>
          <p:cNvCxnSpPr/>
          <p:nvPr/>
        </p:nvCxnSpPr>
        <p:spPr>
          <a:xfrm>
            <a:off x="8622792" y="4754880"/>
            <a:ext cx="0" cy="100584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79DE979-DFCD-4170-9DA9-45F392AA601D}"/>
              </a:ext>
            </a:extLst>
          </p:cNvPr>
          <p:cNvCxnSpPr>
            <a:cxnSpLocks/>
          </p:cNvCxnSpPr>
          <p:nvPr/>
        </p:nvCxnSpPr>
        <p:spPr>
          <a:xfrm>
            <a:off x="8531352" y="5257800"/>
            <a:ext cx="9144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C77A04D-D52D-41C6-B2C0-D2BC28C81D8B}"/>
              </a:ext>
            </a:extLst>
          </p:cNvPr>
          <p:cNvCxnSpPr/>
          <p:nvPr/>
        </p:nvCxnSpPr>
        <p:spPr>
          <a:xfrm>
            <a:off x="6107575" y="1737360"/>
            <a:ext cx="0" cy="18288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2554DE3-B614-4524-B002-6EEBC6734499}"/>
              </a:ext>
            </a:extLst>
          </p:cNvPr>
          <p:cNvCxnSpPr>
            <a:cxnSpLocks/>
          </p:cNvCxnSpPr>
          <p:nvPr/>
        </p:nvCxnSpPr>
        <p:spPr>
          <a:xfrm>
            <a:off x="5684520" y="1737360"/>
            <a:ext cx="82296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A82D99D-0C30-4136-A314-8EAC00090960}"/>
              </a:ext>
            </a:extLst>
          </p:cNvPr>
          <p:cNvCxnSpPr/>
          <p:nvPr/>
        </p:nvCxnSpPr>
        <p:spPr>
          <a:xfrm>
            <a:off x="6103717" y="4935446"/>
            <a:ext cx="0" cy="18288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D2D609B-68C6-4FAE-B385-0AB0127F9345}"/>
              </a:ext>
            </a:extLst>
          </p:cNvPr>
          <p:cNvCxnSpPr>
            <a:cxnSpLocks/>
          </p:cNvCxnSpPr>
          <p:nvPr/>
        </p:nvCxnSpPr>
        <p:spPr>
          <a:xfrm>
            <a:off x="5687568" y="5118326"/>
            <a:ext cx="82296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4D35315C-F276-485D-985C-11B3A13233EA}"/>
              </a:ext>
            </a:extLst>
          </p:cNvPr>
          <p:cNvSpPr/>
          <p:nvPr/>
        </p:nvSpPr>
        <p:spPr>
          <a:xfrm>
            <a:off x="2011680" y="6430554"/>
            <a:ext cx="8168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“Donald Trump has irrevocably changed the course of U.S. foreign policy.”</a:t>
            </a:r>
            <a:endParaRPr lang="en-US" sz="1600" i="0" dirty="0">
              <a:solidFill>
                <a:srgbClr val="FFFFFF"/>
              </a:solidFill>
              <a:effectLst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2E22AE6-8785-4E65-A36F-987918DA6CC1}"/>
              </a:ext>
            </a:extLst>
          </p:cNvPr>
          <p:cNvSpPr/>
          <p:nvPr/>
        </p:nvSpPr>
        <p:spPr>
          <a:xfrm>
            <a:off x="2280920" y="130711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solidFill>
                  <a:srgbClr val="FFFFFF"/>
                </a:solidFill>
                <a:effectLst/>
              </a:rPr>
              <a:t>Foreign Affairs</a:t>
            </a:r>
            <a:r>
              <a:rPr lang="en-US" sz="1600" b="1" dirty="0">
                <a:solidFill>
                  <a:srgbClr val="FFFFFF"/>
                </a:solidFill>
                <a:effectLst/>
              </a:rPr>
              <a:t> February 16</a:t>
            </a:r>
            <a:r>
              <a:rPr lang="en-US" sz="1600" b="1" dirty="0">
                <a:solidFill>
                  <a:srgbClr val="FFFFFF"/>
                </a:solidFill>
              </a:rPr>
              <a:t>, 2021 Poll Bracket</a:t>
            </a:r>
          </a:p>
          <a:p>
            <a:pPr algn="ctr"/>
            <a:r>
              <a:rPr lang="en-US" sz="1600" b="1" dirty="0">
                <a:solidFill>
                  <a:srgbClr val="FFFFFF"/>
                </a:solidFill>
              </a:rPr>
              <a:t>Academic Sweet Sixteen</a:t>
            </a:r>
            <a:endParaRPr lang="en-US" sz="1600" b="1" i="1" dirty="0">
              <a:solidFill>
                <a:srgbClr val="FFFFFF"/>
              </a:solidFill>
              <a:effectLst/>
            </a:endParaRPr>
          </a:p>
        </p:txBody>
      </p:sp>
      <p:sp>
        <p:nvSpPr>
          <p:cNvPr id="68" name="Action Button: Go Forward or Next 6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D10A3EE-F110-4F09-A054-6118CEC968CF}"/>
              </a:ext>
            </a:extLst>
          </p:cNvPr>
          <p:cNvSpPr/>
          <p:nvPr/>
        </p:nvSpPr>
        <p:spPr>
          <a:xfrm>
            <a:off x="1508760" y="70064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Action Button: Go Forward or Next 70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4DE70E8-31F6-4C18-B17A-E98860E39828}"/>
              </a:ext>
            </a:extLst>
          </p:cNvPr>
          <p:cNvSpPr/>
          <p:nvPr/>
        </p:nvSpPr>
        <p:spPr>
          <a:xfrm>
            <a:off x="1508760" y="2346562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Action Button: Go Forward or Next 71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84792565-F714-47C8-B043-C1469E3F8827}"/>
              </a:ext>
            </a:extLst>
          </p:cNvPr>
          <p:cNvSpPr/>
          <p:nvPr/>
        </p:nvSpPr>
        <p:spPr>
          <a:xfrm>
            <a:off x="1508760" y="435824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ction Button: Go Forward or Next 7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E912663-AF00-4750-9210-2590A9F80A8D}"/>
              </a:ext>
            </a:extLst>
          </p:cNvPr>
          <p:cNvSpPr/>
          <p:nvPr/>
        </p:nvSpPr>
        <p:spPr>
          <a:xfrm>
            <a:off x="1505919" y="6004162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ction Button: Go Forward or Next 7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06676878-0E7C-4679-8AE3-4C170C6F3FA0}"/>
              </a:ext>
            </a:extLst>
          </p:cNvPr>
          <p:cNvSpPr/>
          <p:nvPr/>
        </p:nvSpPr>
        <p:spPr>
          <a:xfrm>
            <a:off x="10424160" y="701025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ction Button: Go Forward or Next 7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C214FDF-AD23-498C-97A9-F8DFF7B5138F}"/>
              </a:ext>
            </a:extLst>
          </p:cNvPr>
          <p:cNvSpPr/>
          <p:nvPr/>
        </p:nvSpPr>
        <p:spPr>
          <a:xfrm>
            <a:off x="10424160" y="2346562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Action Button: Go Forward or Next 7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A2B968AF-95E6-4A54-B868-DF7FB2209C77}"/>
              </a:ext>
            </a:extLst>
          </p:cNvPr>
          <p:cNvSpPr/>
          <p:nvPr/>
        </p:nvSpPr>
        <p:spPr>
          <a:xfrm>
            <a:off x="10418609" y="435824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Action Button: Go Forward or Next 7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91F4BB9E-B662-45AD-8826-34E199D18B56}"/>
              </a:ext>
            </a:extLst>
          </p:cNvPr>
          <p:cNvSpPr/>
          <p:nvPr/>
        </p:nvSpPr>
        <p:spPr>
          <a:xfrm>
            <a:off x="10424160" y="6003781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Action Button: Go Forward or Next 7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293C44A5-E787-4768-A0D0-C38DC9F051AC}"/>
              </a:ext>
            </a:extLst>
          </p:cNvPr>
          <p:cNvSpPr/>
          <p:nvPr/>
        </p:nvSpPr>
        <p:spPr>
          <a:xfrm>
            <a:off x="3238500" y="152360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ction Button: Go Forward or Next 78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A98E3789-B7D8-4997-BC9A-8C421E79749A}"/>
              </a:ext>
            </a:extLst>
          </p:cNvPr>
          <p:cNvSpPr/>
          <p:nvPr/>
        </p:nvSpPr>
        <p:spPr>
          <a:xfrm>
            <a:off x="3236496" y="518120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ction Button: Go Forward or Next 79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822661B7-6939-4A7F-A36A-587CBE52B013}"/>
              </a:ext>
            </a:extLst>
          </p:cNvPr>
          <p:cNvSpPr/>
          <p:nvPr/>
        </p:nvSpPr>
        <p:spPr>
          <a:xfrm>
            <a:off x="8675224" y="152360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ction Button: Go Forward or Next 80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EF80747A-8A2D-47A2-9AA8-3864382616C4}"/>
              </a:ext>
            </a:extLst>
          </p:cNvPr>
          <p:cNvSpPr/>
          <p:nvPr/>
        </p:nvSpPr>
        <p:spPr>
          <a:xfrm>
            <a:off x="8675224" y="518120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ction Button: Go Forward or Next 81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20650B9B-AF34-4F3A-BDC1-C55F85022E52}"/>
              </a:ext>
            </a:extLst>
          </p:cNvPr>
          <p:cNvSpPr/>
          <p:nvPr/>
        </p:nvSpPr>
        <p:spPr>
          <a:xfrm>
            <a:off x="5961888" y="152360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ction Button: Go Forward or Next 82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266EDF7B-DFBA-4986-9C86-4966F4DEFCFB}"/>
              </a:ext>
            </a:extLst>
          </p:cNvPr>
          <p:cNvSpPr/>
          <p:nvPr/>
        </p:nvSpPr>
        <p:spPr>
          <a:xfrm>
            <a:off x="5961888" y="518120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ction Button: Go Forward or Next 83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CBEFAC1-365A-44C7-A36B-D99455CD9EFF}"/>
              </a:ext>
            </a:extLst>
          </p:cNvPr>
          <p:cNvSpPr/>
          <p:nvPr/>
        </p:nvSpPr>
        <p:spPr>
          <a:xfrm>
            <a:off x="7010400" y="3352403"/>
            <a:ext cx="274320" cy="153194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A8A3A64-A28A-4BF1-8A53-A9BC637EC02D}"/>
              </a:ext>
            </a:extLst>
          </p:cNvPr>
          <p:cNvSpPr/>
          <p:nvPr/>
        </p:nvSpPr>
        <p:spPr>
          <a:xfrm>
            <a:off x="4203120" y="5832656"/>
            <a:ext cx="7784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FFFFFF"/>
                </a:solidFill>
                <a:effectLst/>
              </a:rPr>
              <a:t>Strongly Disagree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2B526B7-E5D8-4188-8AF6-B6EF0E5B7389}"/>
              </a:ext>
            </a:extLst>
          </p:cNvPr>
          <p:cNvSpPr/>
          <p:nvPr/>
        </p:nvSpPr>
        <p:spPr>
          <a:xfrm>
            <a:off x="4946983" y="5924987"/>
            <a:ext cx="778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FFFFFF"/>
                </a:solidFill>
                <a:effectLst/>
              </a:rPr>
              <a:t>Disagree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3AAB06F-3547-4905-A0DA-109C9AF78D04}"/>
              </a:ext>
            </a:extLst>
          </p:cNvPr>
          <p:cNvSpPr/>
          <p:nvPr/>
        </p:nvSpPr>
        <p:spPr>
          <a:xfrm>
            <a:off x="5727466" y="5928561"/>
            <a:ext cx="741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FFFFFF"/>
                </a:solidFill>
                <a:effectLst/>
              </a:rPr>
              <a:t>Neutral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5361149-CE06-41FE-8D84-C61FAEE5670C}"/>
              </a:ext>
            </a:extLst>
          </p:cNvPr>
          <p:cNvSpPr/>
          <p:nvPr/>
        </p:nvSpPr>
        <p:spPr>
          <a:xfrm>
            <a:off x="6469293" y="5924988"/>
            <a:ext cx="7411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FFFFFF"/>
                </a:solidFill>
                <a:effectLst/>
              </a:rPr>
              <a:t>Agree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4CAB3AB-A224-4AB7-9C92-689CEA0776D4}"/>
              </a:ext>
            </a:extLst>
          </p:cNvPr>
          <p:cNvSpPr/>
          <p:nvPr/>
        </p:nvSpPr>
        <p:spPr>
          <a:xfrm>
            <a:off x="7210432" y="5837121"/>
            <a:ext cx="741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FFFFFF"/>
                </a:solidFill>
                <a:effectLst/>
              </a:rPr>
              <a:t>Strongly Agree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FCEA35B-DD98-4111-BC51-D4A1931675C2}"/>
              </a:ext>
            </a:extLst>
          </p:cNvPr>
          <p:cNvCxnSpPr>
            <a:cxnSpLocks/>
          </p:cNvCxnSpPr>
          <p:nvPr/>
        </p:nvCxnSpPr>
        <p:spPr>
          <a:xfrm>
            <a:off x="4938571" y="6080760"/>
            <a:ext cx="9144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0E18F35-5D0F-4C15-A41B-1649771A2C09}"/>
              </a:ext>
            </a:extLst>
          </p:cNvPr>
          <p:cNvCxnSpPr>
            <a:cxnSpLocks/>
          </p:cNvCxnSpPr>
          <p:nvPr/>
        </p:nvCxnSpPr>
        <p:spPr>
          <a:xfrm>
            <a:off x="5678230" y="6080760"/>
            <a:ext cx="9144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ABDA8B1-C19F-4FEE-8CB0-309BF786971D}"/>
              </a:ext>
            </a:extLst>
          </p:cNvPr>
          <p:cNvCxnSpPr>
            <a:cxnSpLocks/>
          </p:cNvCxnSpPr>
          <p:nvPr/>
        </p:nvCxnSpPr>
        <p:spPr>
          <a:xfrm>
            <a:off x="6434944" y="6080760"/>
            <a:ext cx="9144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B92BBC43-1657-40E8-9F6F-55A8F9DAC357}"/>
              </a:ext>
            </a:extLst>
          </p:cNvPr>
          <p:cNvCxnSpPr>
            <a:cxnSpLocks/>
          </p:cNvCxnSpPr>
          <p:nvPr/>
        </p:nvCxnSpPr>
        <p:spPr>
          <a:xfrm>
            <a:off x="7128883" y="6080760"/>
            <a:ext cx="91440" cy="0"/>
          </a:xfrm>
          <a:prstGeom prst="line">
            <a:avLst/>
          </a:prstGeom>
          <a:ln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03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979D7F-A4B1-4A23-911E-70836F8CF611}"/>
              </a:ext>
            </a:extLst>
          </p:cNvPr>
          <p:cNvSpPr/>
          <p:nvPr/>
        </p:nvSpPr>
        <p:spPr>
          <a:xfrm>
            <a:off x="57199" y="-30308"/>
            <a:ext cx="34302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0B9CA97-97B8-4AD8-BCE5-1C821714E04C}"/>
              </a:ext>
            </a:extLst>
          </p:cNvPr>
          <p:cNvSpPr/>
          <p:nvPr/>
        </p:nvSpPr>
        <p:spPr>
          <a:xfrm>
            <a:off x="11451559" y="6270014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66D492-4331-46D1-93C9-2003A51CC069}"/>
              </a:ext>
            </a:extLst>
          </p:cNvPr>
          <p:cNvSpPr/>
          <p:nvPr/>
        </p:nvSpPr>
        <p:spPr>
          <a:xfrm>
            <a:off x="110674" y="-14918"/>
            <a:ext cx="3323347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7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2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AD185E-A820-45B7-97F1-FE2F3C26AC66}"/>
              </a:ext>
            </a:extLst>
          </p:cNvPr>
          <p:cNvSpPr/>
          <p:nvPr/>
        </p:nvSpPr>
        <p:spPr>
          <a:xfrm>
            <a:off x="215898" y="-14918"/>
            <a:ext cx="3112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</p:spTree>
    <p:extLst>
      <p:ext uri="{BB962C8B-B14F-4D97-AF65-F5344CB8AC3E}">
        <p14:creationId xmlns:p14="http://schemas.microsoft.com/office/powerpoint/2010/main" val="173025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2CEBBAB-93A0-409E-8D30-03D03CFFD2EF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C75E9E-1530-4A86-8793-7A2C7099CC08}"/>
              </a:ext>
            </a:extLst>
          </p:cNvPr>
          <p:cNvSpPr/>
          <p:nvPr/>
        </p:nvSpPr>
        <p:spPr>
          <a:xfrm>
            <a:off x="57199" y="-30308"/>
            <a:ext cx="34302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F681D5-056D-48D1-B2FD-54EF6005527D}"/>
              </a:ext>
            </a:extLst>
          </p:cNvPr>
          <p:cNvSpPr/>
          <p:nvPr/>
        </p:nvSpPr>
        <p:spPr>
          <a:xfrm>
            <a:off x="110674" y="-14918"/>
            <a:ext cx="3323347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7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2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3A2304-A92B-4D53-B46E-B418F516D8F0}"/>
              </a:ext>
            </a:extLst>
          </p:cNvPr>
          <p:cNvSpPr/>
          <p:nvPr/>
        </p:nvSpPr>
        <p:spPr>
          <a:xfrm>
            <a:off x="215898" y="-14918"/>
            <a:ext cx="3112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</p:spTree>
    <p:extLst>
      <p:ext uri="{BB962C8B-B14F-4D97-AF65-F5344CB8AC3E}">
        <p14:creationId xmlns:p14="http://schemas.microsoft.com/office/powerpoint/2010/main" val="11100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EC5B0CF-0092-4D70-9E78-87F8B5CF7498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FE3574-971F-40FE-A218-9920B61B1460}"/>
              </a:ext>
            </a:extLst>
          </p:cNvPr>
          <p:cNvSpPr/>
          <p:nvPr/>
        </p:nvSpPr>
        <p:spPr>
          <a:xfrm>
            <a:off x="57199" y="-30308"/>
            <a:ext cx="34302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3F7330-7EFC-41D4-BC00-27721D303D3C}"/>
              </a:ext>
            </a:extLst>
          </p:cNvPr>
          <p:cNvSpPr/>
          <p:nvPr/>
        </p:nvSpPr>
        <p:spPr>
          <a:xfrm>
            <a:off x="110674" y="-14918"/>
            <a:ext cx="3323347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7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2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B3657F-0B11-4CEB-B0BD-77DA05698109}"/>
              </a:ext>
            </a:extLst>
          </p:cNvPr>
          <p:cNvSpPr/>
          <p:nvPr/>
        </p:nvSpPr>
        <p:spPr>
          <a:xfrm>
            <a:off x="215898" y="-14918"/>
            <a:ext cx="3112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</p:spTree>
    <p:extLst>
      <p:ext uri="{BB962C8B-B14F-4D97-AF65-F5344CB8AC3E}">
        <p14:creationId xmlns:p14="http://schemas.microsoft.com/office/powerpoint/2010/main" val="342990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123E7AB-2BEF-4B08-8A63-B2F918D36C3C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74661A-0017-456E-8799-62A5F28C48BB}"/>
              </a:ext>
            </a:extLst>
          </p:cNvPr>
          <p:cNvSpPr/>
          <p:nvPr/>
        </p:nvSpPr>
        <p:spPr>
          <a:xfrm>
            <a:off x="57199" y="-30308"/>
            <a:ext cx="34302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A91084-9FB2-4E60-BD92-A653568E43A5}"/>
              </a:ext>
            </a:extLst>
          </p:cNvPr>
          <p:cNvSpPr/>
          <p:nvPr/>
        </p:nvSpPr>
        <p:spPr>
          <a:xfrm>
            <a:off x="110674" y="-14918"/>
            <a:ext cx="3323347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7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2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DA50C6-1379-4A69-94BA-A867192F58F3}"/>
              </a:ext>
            </a:extLst>
          </p:cNvPr>
          <p:cNvSpPr/>
          <p:nvPr/>
        </p:nvSpPr>
        <p:spPr>
          <a:xfrm>
            <a:off x="215898" y="-14918"/>
            <a:ext cx="3112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Elite Eight</a:t>
            </a:r>
          </a:p>
        </p:txBody>
      </p:sp>
    </p:spTree>
    <p:extLst>
      <p:ext uri="{BB962C8B-B14F-4D97-AF65-F5344CB8AC3E}">
        <p14:creationId xmlns:p14="http://schemas.microsoft.com/office/powerpoint/2010/main" val="368318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D66771A-86E1-4DFE-B01B-6CF10A7ABEFA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BDADAA-1CB3-4DD4-881A-59D4D67495B9}"/>
              </a:ext>
            </a:extLst>
          </p:cNvPr>
          <p:cNvSpPr/>
          <p:nvPr/>
        </p:nvSpPr>
        <p:spPr>
          <a:xfrm>
            <a:off x="76082" y="-30308"/>
            <a:ext cx="33925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Final Four</a:t>
            </a:r>
            <a:endParaRPr lang="en-US" sz="60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8A7EF3-EDA3-4517-9DDD-E7CF0535104F}"/>
              </a:ext>
            </a:extLst>
          </p:cNvPr>
          <p:cNvSpPr/>
          <p:nvPr/>
        </p:nvSpPr>
        <p:spPr>
          <a:xfrm>
            <a:off x="156008" y="-14918"/>
            <a:ext cx="3232681" cy="9694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7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2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Final Four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B559EE-8154-41F1-9F64-7B150FDBBDC8}"/>
              </a:ext>
            </a:extLst>
          </p:cNvPr>
          <p:cNvSpPr/>
          <p:nvPr/>
        </p:nvSpPr>
        <p:spPr>
          <a:xfrm>
            <a:off x="234334" y="-14918"/>
            <a:ext cx="3076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Final Four</a:t>
            </a:r>
          </a:p>
        </p:txBody>
      </p:sp>
    </p:spTree>
    <p:extLst>
      <p:ext uri="{BB962C8B-B14F-4D97-AF65-F5344CB8AC3E}">
        <p14:creationId xmlns:p14="http://schemas.microsoft.com/office/powerpoint/2010/main" val="2671784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2690BCF-364E-417F-9CE7-C5F15DD416E0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AC9E27-F479-493C-BDD8-166F314D0DD6}"/>
              </a:ext>
            </a:extLst>
          </p:cNvPr>
          <p:cNvSpPr/>
          <p:nvPr/>
        </p:nvSpPr>
        <p:spPr>
          <a:xfrm>
            <a:off x="76082" y="-30308"/>
            <a:ext cx="33925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Final Four</a:t>
            </a:r>
            <a:endParaRPr lang="en-US" sz="60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94CE52-7CEB-4C9D-9544-3025EAA2DC17}"/>
              </a:ext>
            </a:extLst>
          </p:cNvPr>
          <p:cNvSpPr/>
          <p:nvPr/>
        </p:nvSpPr>
        <p:spPr>
          <a:xfrm>
            <a:off x="156008" y="-14918"/>
            <a:ext cx="3232681" cy="9694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7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2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Final Four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D2E6BE6-A67F-487E-A0E4-69FBA9ABC584}"/>
              </a:ext>
            </a:extLst>
          </p:cNvPr>
          <p:cNvSpPr/>
          <p:nvPr/>
        </p:nvSpPr>
        <p:spPr>
          <a:xfrm>
            <a:off x="234334" y="-14918"/>
            <a:ext cx="3076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Final Four</a:t>
            </a:r>
          </a:p>
        </p:txBody>
      </p:sp>
    </p:spTree>
    <p:extLst>
      <p:ext uri="{BB962C8B-B14F-4D97-AF65-F5344CB8AC3E}">
        <p14:creationId xmlns:p14="http://schemas.microsoft.com/office/powerpoint/2010/main" val="2151711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Go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060BCA5-AB6C-4E4B-9D17-E5B4BEE51B06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0F5CD3-8DF4-4B62-A67E-35A5E4E77517}"/>
              </a:ext>
            </a:extLst>
          </p:cNvPr>
          <p:cNvSpPr/>
          <p:nvPr/>
        </p:nvSpPr>
        <p:spPr>
          <a:xfrm>
            <a:off x="0" y="-45695"/>
            <a:ext cx="48397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Championship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4B86AC-B597-42F2-AFF4-4DF872F44BC9}"/>
              </a:ext>
            </a:extLst>
          </p:cNvPr>
          <p:cNvSpPr/>
          <p:nvPr/>
        </p:nvSpPr>
        <p:spPr>
          <a:xfrm>
            <a:off x="114614" y="-45695"/>
            <a:ext cx="4610558" cy="9694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7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E2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Championship</a:t>
            </a:r>
            <a:endParaRPr lang="en-US" sz="57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E2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2B32CD-76F8-4916-BF41-CE5B74516CE5}"/>
              </a:ext>
            </a:extLst>
          </p:cNvPr>
          <p:cNvSpPr/>
          <p:nvPr/>
        </p:nvSpPr>
        <p:spPr>
          <a:xfrm>
            <a:off x="230038" y="-45695"/>
            <a:ext cx="4379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Championship</a:t>
            </a:r>
          </a:p>
        </p:txBody>
      </p:sp>
    </p:spTree>
    <p:extLst>
      <p:ext uri="{BB962C8B-B14F-4D97-AF65-F5344CB8AC3E}">
        <p14:creationId xmlns:p14="http://schemas.microsoft.com/office/powerpoint/2010/main" val="3150223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B88EA1-D08E-4A08-A4CD-B1F0D8FFF79E}"/>
              </a:ext>
            </a:extLst>
          </p:cNvPr>
          <p:cNvSpPr/>
          <p:nvPr/>
        </p:nvSpPr>
        <p:spPr>
          <a:xfrm>
            <a:off x="6959463" y="66290"/>
            <a:ext cx="5141097" cy="1917166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1F2321C-6998-471B-9D70-EC2A34285DC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9540" y="24484"/>
            <a:ext cx="7041020" cy="191716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E7B467-A267-4F85-9FB4-28423E9E2902}"/>
              </a:ext>
            </a:extLst>
          </p:cNvPr>
          <p:cNvSpPr/>
          <p:nvPr/>
        </p:nvSpPr>
        <p:spPr>
          <a:xfrm>
            <a:off x="1798320" y="4180208"/>
            <a:ext cx="5141097" cy="2653307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435AC-31C6-48E9-9746-E173C5AA482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22" y="4140605"/>
            <a:ext cx="6939416" cy="2653306"/>
          </a:xfrm>
          <a:prstGeom prst="rect">
            <a:avLst/>
          </a:prstGeom>
        </p:spPr>
      </p:pic>
      <p:sp>
        <p:nvSpPr>
          <p:cNvPr id="9" name="Action Button: Go Home 8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56BB038-C951-4A80-865A-1FC49DCC8F44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805E20-E8D3-4D81-A89E-175E9E6ECDC6}"/>
              </a:ext>
            </a:extLst>
          </p:cNvPr>
          <p:cNvSpPr/>
          <p:nvPr/>
        </p:nvSpPr>
        <p:spPr>
          <a:xfrm>
            <a:off x="1603612" y="4503248"/>
            <a:ext cx="5335806" cy="6829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897380-6764-4AE8-9399-99300A357EB9}"/>
              </a:ext>
            </a:extLst>
          </p:cNvPr>
          <p:cNvSpPr/>
          <p:nvPr/>
        </p:nvSpPr>
        <p:spPr>
          <a:xfrm>
            <a:off x="-10025" y="4011930"/>
            <a:ext cx="1681316" cy="1808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6CBBEA-4685-4D9E-8F02-8154D2875F48}"/>
              </a:ext>
            </a:extLst>
          </p:cNvPr>
          <p:cNvSpPr/>
          <p:nvPr/>
        </p:nvSpPr>
        <p:spPr>
          <a:xfrm>
            <a:off x="5150983" y="453404"/>
            <a:ext cx="7041018" cy="6384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547C81-B72D-4EE9-831F-76F077E3D890}"/>
              </a:ext>
            </a:extLst>
          </p:cNvPr>
          <p:cNvSpPr/>
          <p:nvPr/>
        </p:nvSpPr>
        <p:spPr>
          <a:xfrm>
            <a:off x="5059540" y="64089"/>
            <a:ext cx="1844405" cy="1755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7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2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B67658D-14DA-4A9E-9A74-1D5E75561D04}"/>
              </a:ext>
            </a:extLst>
          </p:cNvPr>
          <p:cNvSpPr/>
          <p:nvPr/>
        </p:nvSpPr>
        <p:spPr>
          <a:xfrm>
            <a:off x="7422776" y="73418"/>
            <a:ext cx="4657601" cy="5153006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E0B5B-8A5C-49A8-85E1-1E1EE1A8F7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1288" y="100157"/>
            <a:ext cx="6249272" cy="502990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D522699-1BAD-43BF-A2B9-8A12DACE9A8F}"/>
              </a:ext>
            </a:extLst>
          </p:cNvPr>
          <p:cNvSpPr/>
          <p:nvPr/>
        </p:nvSpPr>
        <p:spPr>
          <a:xfrm>
            <a:off x="1991361" y="4055013"/>
            <a:ext cx="4551516" cy="2753109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D2A22D-9CF4-4F86-B922-F0C9A11636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6499" y="4055013"/>
            <a:ext cx="6106377" cy="2753109"/>
          </a:xfrm>
          <a:prstGeom prst="rect">
            <a:avLst/>
          </a:prstGeom>
        </p:spPr>
      </p:pic>
      <p:sp>
        <p:nvSpPr>
          <p:cNvPr id="11" name="Action Button: Go Home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D0201D1-6E3C-4067-BEAE-4D5FE8ED8B15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95B14-F80F-44AA-9E69-C0C6D3AE1A78}"/>
              </a:ext>
            </a:extLst>
          </p:cNvPr>
          <p:cNvSpPr/>
          <p:nvPr/>
        </p:nvSpPr>
        <p:spPr>
          <a:xfrm>
            <a:off x="111623" y="4441035"/>
            <a:ext cx="6431253" cy="516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8D8058-C65C-4118-8467-8313FBC84956}"/>
              </a:ext>
            </a:extLst>
          </p:cNvPr>
          <p:cNvSpPr/>
          <p:nvPr/>
        </p:nvSpPr>
        <p:spPr>
          <a:xfrm>
            <a:off x="310044" y="4016596"/>
            <a:ext cx="1681316" cy="1885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E2E6FF-5267-4A0F-B051-3F73D6623890}"/>
              </a:ext>
            </a:extLst>
          </p:cNvPr>
          <p:cNvSpPr/>
          <p:nvPr/>
        </p:nvSpPr>
        <p:spPr>
          <a:xfrm>
            <a:off x="5633883" y="453404"/>
            <a:ext cx="6558117" cy="7342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EF516C-600B-410D-BE2D-B25E92056F0F}"/>
              </a:ext>
            </a:extLst>
          </p:cNvPr>
          <p:cNvSpPr/>
          <p:nvPr/>
        </p:nvSpPr>
        <p:spPr>
          <a:xfrm>
            <a:off x="5633884" y="38520"/>
            <a:ext cx="1681316" cy="1755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1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5C1BE9-7439-4B37-A774-890B167C9D69}"/>
              </a:ext>
            </a:extLst>
          </p:cNvPr>
          <p:cNvSpPr/>
          <p:nvPr/>
        </p:nvSpPr>
        <p:spPr>
          <a:xfrm>
            <a:off x="7386918" y="110642"/>
            <a:ext cx="4693596" cy="2051835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021786-2D75-4062-BA13-491E3A9387B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1762" y="0"/>
            <a:ext cx="6258798" cy="216247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BC34E0D-EE12-47AC-A14D-685C2D4A2AAC}"/>
              </a:ext>
            </a:extLst>
          </p:cNvPr>
          <p:cNvSpPr/>
          <p:nvPr/>
        </p:nvSpPr>
        <p:spPr>
          <a:xfrm>
            <a:off x="421341" y="4178064"/>
            <a:ext cx="1391480" cy="14091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DC8E839-882A-47A4-B645-5F2666608F6C}"/>
              </a:ext>
            </a:extLst>
          </p:cNvPr>
          <p:cNvSpPr/>
          <p:nvPr/>
        </p:nvSpPr>
        <p:spPr>
          <a:xfrm>
            <a:off x="1899921" y="4165722"/>
            <a:ext cx="4520858" cy="2581635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5B115D-8833-4D79-B7FA-7430E4B6CD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401" y="4104297"/>
            <a:ext cx="6106377" cy="2581635"/>
          </a:xfrm>
          <a:prstGeom prst="rect">
            <a:avLst/>
          </a:prstGeom>
        </p:spPr>
      </p:pic>
      <p:sp>
        <p:nvSpPr>
          <p:cNvPr id="11" name="Action Button: Go Home 10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7694781-8A29-4A71-A196-589B8D794825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C75688-8BE7-4D2B-8490-561A0B49605C}"/>
              </a:ext>
            </a:extLst>
          </p:cNvPr>
          <p:cNvSpPr/>
          <p:nvPr/>
        </p:nvSpPr>
        <p:spPr>
          <a:xfrm>
            <a:off x="137119" y="4500282"/>
            <a:ext cx="6283660" cy="762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5C332D-72CC-40FD-B87E-8A471BB7D311}"/>
              </a:ext>
            </a:extLst>
          </p:cNvPr>
          <p:cNvSpPr/>
          <p:nvPr/>
        </p:nvSpPr>
        <p:spPr>
          <a:xfrm>
            <a:off x="137118" y="3960435"/>
            <a:ext cx="1681316" cy="1885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FEFE35-4CFB-4E2B-8A9A-C824955E4949}"/>
              </a:ext>
            </a:extLst>
          </p:cNvPr>
          <p:cNvSpPr/>
          <p:nvPr/>
        </p:nvSpPr>
        <p:spPr>
          <a:xfrm>
            <a:off x="6096000" y="356488"/>
            <a:ext cx="6096000" cy="7461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73E1E8-2DF6-488C-B898-6253F3117119}"/>
              </a:ext>
            </a:extLst>
          </p:cNvPr>
          <p:cNvSpPr/>
          <p:nvPr/>
        </p:nvSpPr>
        <p:spPr>
          <a:xfrm>
            <a:off x="5705602" y="-6811"/>
            <a:ext cx="1681316" cy="1755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9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B705CF-4A75-4BE1-A9E5-22421DAE938A}"/>
              </a:ext>
            </a:extLst>
          </p:cNvPr>
          <p:cNvSpPr/>
          <p:nvPr/>
        </p:nvSpPr>
        <p:spPr>
          <a:xfrm>
            <a:off x="7391872" y="114411"/>
            <a:ext cx="4688642" cy="2868666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9A1342-27F2-4ED1-80AC-BAB020E352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8874" y="24484"/>
            <a:ext cx="6201640" cy="293410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6A30FC-2235-4563-B38D-DA84FF0F53D1}"/>
              </a:ext>
            </a:extLst>
          </p:cNvPr>
          <p:cNvSpPr/>
          <p:nvPr/>
        </p:nvSpPr>
        <p:spPr>
          <a:xfrm>
            <a:off x="1798321" y="2890154"/>
            <a:ext cx="4688642" cy="3943362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A0E7D4-51FE-45D4-9B60-D44054453F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637" y="2890153"/>
            <a:ext cx="6268325" cy="3867690"/>
          </a:xfrm>
          <a:prstGeom prst="rect">
            <a:avLst/>
          </a:prstGeom>
        </p:spPr>
      </p:pic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E4A8688-9FE4-4652-97AC-329035F0AA7A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1F385C-F48C-4B2A-A1D5-1CD48A6EFF40}"/>
              </a:ext>
            </a:extLst>
          </p:cNvPr>
          <p:cNvSpPr/>
          <p:nvPr/>
        </p:nvSpPr>
        <p:spPr>
          <a:xfrm>
            <a:off x="128740" y="3257996"/>
            <a:ext cx="6358223" cy="650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78CCBA-93CE-4FA6-9F5F-1484BA686F06}"/>
              </a:ext>
            </a:extLst>
          </p:cNvPr>
          <p:cNvSpPr/>
          <p:nvPr/>
        </p:nvSpPr>
        <p:spPr>
          <a:xfrm>
            <a:off x="64370" y="2835850"/>
            <a:ext cx="1681316" cy="1885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6DB622-ACC6-4AA0-B439-D79C752CF62E}"/>
              </a:ext>
            </a:extLst>
          </p:cNvPr>
          <p:cNvSpPr/>
          <p:nvPr/>
        </p:nvSpPr>
        <p:spPr>
          <a:xfrm>
            <a:off x="5633883" y="356651"/>
            <a:ext cx="6558117" cy="7549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413C23-D782-4232-8110-5D1793960750}"/>
              </a:ext>
            </a:extLst>
          </p:cNvPr>
          <p:cNvSpPr/>
          <p:nvPr/>
        </p:nvSpPr>
        <p:spPr>
          <a:xfrm>
            <a:off x="5536117" y="36595"/>
            <a:ext cx="1855755" cy="19023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15162C-FD6C-49CA-999E-F188F2D5C623}"/>
              </a:ext>
            </a:extLst>
          </p:cNvPr>
          <p:cNvSpPr/>
          <p:nvPr/>
        </p:nvSpPr>
        <p:spPr>
          <a:xfrm>
            <a:off x="1798321" y="3708880"/>
            <a:ext cx="4683246" cy="3124636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3A11E9-C8AF-495E-91B7-B709B50E33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784" y="3643200"/>
            <a:ext cx="6230219" cy="312463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A67931-9560-4B66-902C-F4343C1D2B62}"/>
              </a:ext>
            </a:extLst>
          </p:cNvPr>
          <p:cNvSpPr/>
          <p:nvPr/>
        </p:nvSpPr>
        <p:spPr>
          <a:xfrm>
            <a:off x="7340762" y="150498"/>
            <a:ext cx="4739752" cy="4633841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AA4FEB-6C33-4E39-B538-DDAA144B7F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51288" y="48693"/>
            <a:ext cx="6249272" cy="4686954"/>
          </a:xfrm>
          <a:prstGeom prst="rect">
            <a:avLst/>
          </a:prstGeom>
        </p:spPr>
      </p:pic>
      <p:sp>
        <p:nvSpPr>
          <p:cNvPr id="8" name="Action Button: Go Home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26A2798-87CA-4818-A6C1-1F5EBC440285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358E16-5B18-4C31-A740-E041926F2A77}"/>
              </a:ext>
            </a:extLst>
          </p:cNvPr>
          <p:cNvSpPr/>
          <p:nvPr/>
        </p:nvSpPr>
        <p:spPr>
          <a:xfrm>
            <a:off x="89010" y="4025873"/>
            <a:ext cx="6392557" cy="5819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8560E0-0836-4ED1-88E2-7A416CC24630}"/>
              </a:ext>
            </a:extLst>
          </p:cNvPr>
          <p:cNvSpPr/>
          <p:nvPr/>
        </p:nvSpPr>
        <p:spPr>
          <a:xfrm>
            <a:off x="111486" y="3633105"/>
            <a:ext cx="1681316" cy="1885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9D4213-FB57-4ACC-B8D3-EF002C5920AE}"/>
              </a:ext>
            </a:extLst>
          </p:cNvPr>
          <p:cNvSpPr/>
          <p:nvPr/>
        </p:nvSpPr>
        <p:spPr>
          <a:xfrm>
            <a:off x="5633883" y="453404"/>
            <a:ext cx="6558117" cy="7342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3F63B2-F61F-42DE-8E14-53FED26FA01F}"/>
              </a:ext>
            </a:extLst>
          </p:cNvPr>
          <p:cNvSpPr/>
          <p:nvPr/>
        </p:nvSpPr>
        <p:spPr>
          <a:xfrm>
            <a:off x="5633883" y="48693"/>
            <a:ext cx="1681316" cy="1755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8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1AB501-CEB8-4702-A1BA-491D8A196E26}"/>
              </a:ext>
            </a:extLst>
          </p:cNvPr>
          <p:cNvSpPr/>
          <p:nvPr/>
        </p:nvSpPr>
        <p:spPr>
          <a:xfrm>
            <a:off x="7315199" y="111759"/>
            <a:ext cx="4765315" cy="2953161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3530CF-D936-403A-80E0-A169D920BF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6884" y="32079"/>
            <a:ext cx="6192114" cy="295316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E6D0AB-5072-4523-8FBE-B8BD174BBA01}"/>
              </a:ext>
            </a:extLst>
          </p:cNvPr>
          <p:cNvSpPr/>
          <p:nvPr/>
        </p:nvSpPr>
        <p:spPr>
          <a:xfrm>
            <a:off x="1798320" y="4365812"/>
            <a:ext cx="4586939" cy="2467704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5CA3A-EF28-4B9B-8673-8E3DB08B1E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777" y="4244282"/>
            <a:ext cx="6144482" cy="2572109"/>
          </a:xfrm>
          <a:prstGeom prst="rect">
            <a:avLst/>
          </a:prstGeom>
        </p:spPr>
      </p:pic>
      <p:sp>
        <p:nvSpPr>
          <p:cNvPr id="10" name="Action Button: Go Home 9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3DC8D96-81A0-460F-806D-FC0508B5AF1E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5AF2C-0216-447B-8CFE-03692DDBB0B7}"/>
              </a:ext>
            </a:extLst>
          </p:cNvPr>
          <p:cNvSpPr/>
          <p:nvPr/>
        </p:nvSpPr>
        <p:spPr>
          <a:xfrm>
            <a:off x="0" y="4631693"/>
            <a:ext cx="6385259" cy="7023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54949F-4420-4E51-A8C0-163389E14EBC}"/>
              </a:ext>
            </a:extLst>
          </p:cNvPr>
          <p:cNvSpPr/>
          <p:nvPr/>
        </p:nvSpPr>
        <p:spPr>
          <a:xfrm>
            <a:off x="0" y="4186528"/>
            <a:ext cx="1681316" cy="1885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2A84BF-0DE1-4512-A797-747DE05B28DC}"/>
              </a:ext>
            </a:extLst>
          </p:cNvPr>
          <p:cNvSpPr/>
          <p:nvPr/>
        </p:nvSpPr>
        <p:spPr>
          <a:xfrm>
            <a:off x="5633883" y="381687"/>
            <a:ext cx="6558117" cy="7342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405C48-1415-44B0-AFEF-0284C0A9A591}"/>
              </a:ext>
            </a:extLst>
          </p:cNvPr>
          <p:cNvSpPr/>
          <p:nvPr/>
        </p:nvSpPr>
        <p:spPr>
          <a:xfrm>
            <a:off x="5633883" y="62666"/>
            <a:ext cx="1681316" cy="1755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8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2BFA51-6402-4F46-96B7-B4A6382A62E3}"/>
              </a:ext>
            </a:extLst>
          </p:cNvPr>
          <p:cNvSpPr/>
          <p:nvPr/>
        </p:nvSpPr>
        <p:spPr>
          <a:xfrm>
            <a:off x="1798320" y="3182471"/>
            <a:ext cx="4700561" cy="3651045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6ADBFB-DE7E-4410-9863-3A147EEAD6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629" y="3108721"/>
            <a:ext cx="6201640" cy="372479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52696E-9B65-4133-B3D2-4F266C80BB77}"/>
              </a:ext>
            </a:extLst>
          </p:cNvPr>
          <p:cNvSpPr/>
          <p:nvPr/>
        </p:nvSpPr>
        <p:spPr>
          <a:xfrm>
            <a:off x="7379954" y="80648"/>
            <a:ext cx="4700560" cy="4448796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01F6F5-9163-48D8-A288-7FB0EE433F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21716" y="0"/>
            <a:ext cx="6258798" cy="4448796"/>
          </a:xfrm>
          <a:prstGeom prst="rect">
            <a:avLst/>
          </a:prstGeom>
        </p:spPr>
      </p:pic>
      <p:sp>
        <p:nvSpPr>
          <p:cNvPr id="10" name="Action Button: Go Home 9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A657C0B-BF60-47D6-BCD4-1A50D27A46BD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74C8BE-63BC-432D-8FEE-410DD27B042D}"/>
              </a:ext>
            </a:extLst>
          </p:cNvPr>
          <p:cNvSpPr/>
          <p:nvPr/>
        </p:nvSpPr>
        <p:spPr>
          <a:xfrm>
            <a:off x="5510" y="3429000"/>
            <a:ext cx="6493371" cy="8528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C348CB-0260-4046-8B05-D7329529771E}"/>
              </a:ext>
            </a:extLst>
          </p:cNvPr>
          <p:cNvSpPr/>
          <p:nvPr/>
        </p:nvSpPr>
        <p:spPr>
          <a:xfrm>
            <a:off x="117004" y="3108721"/>
            <a:ext cx="1681316" cy="1885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9D987E-F471-4F1A-8630-CE6779EA92BB}"/>
              </a:ext>
            </a:extLst>
          </p:cNvPr>
          <p:cNvSpPr/>
          <p:nvPr/>
        </p:nvSpPr>
        <p:spPr>
          <a:xfrm>
            <a:off x="5633883" y="354794"/>
            <a:ext cx="6558117" cy="5416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703998-8EDD-4406-8D75-55DA056BCE76}"/>
              </a:ext>
            </a:extLst>
          </p:cNvPr>
          <p:cNvSpPr/>
          <p:nvPr/>
        </p:nvSpPr>
        <p:spPr>
          <a:xfrm>
            <a:off x="5610611" y="10162"/>
            <a:ext cx="1681316" cy="1755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4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DB11FDB-CBB8-43C8-86F4-DE4D4D27DCF7}"/>
              </a:ext>
            </a:extLst>
          </p:cNvPr>
          <p:cNvSpPr/>
          <p:nvPr/>
        </p:nvSpPr>
        <p:spPr>
          <a:xfrm>
            <a:off x="7449671" y="109112"/>
            <a:ext cx="4630843" cy="2000530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593EC4-A87B-4F34-A7E8-0077DB8011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6551" y="24449"/>
            <a:ext cx="6154009" cy="200052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2F0BD9-872B-499D-AF99-4B8E6EDD7C78}"/>
              </a:ext>
            </a:extLst>
          </p:cNvPr>
          <p:cNvSpPr/>
          <p:nvPr/>
        </p:nvSpPr>
        <p:spPr>
          <a:xfrm>
            <a:off x="1798320" y="4826280"/>
            <a:ext cx="4678553" cy="2007235"/>
          </a:xfrm>
          <a:prstGeom prst="roundRect">
            <a:avLst>
              <a:gd name="adj" fmla="val 7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F5C5D-0554-4BBA-A585-C89715C81C6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654" y="4826281"/>
            <a:ext cx="6230219" cy="1962424"/>
          </a:xfrm>
          <a:prstGeom prst="rect">
            <a:avLst/>
          </a:prstGeom>
        </p:spPr>
      </p:pic>
      <p:sp>
        <p:nvSpPr>
          <p:cNvPr id="12" name="Action Button: Go Home 1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AA05ABB-C22D-4D1B-95FD-7DF10E3488C9}"/>
              </a:ext>
            </a:extLst>
          </p:cNvPr>
          <p:cNvSpPr/>
          <p:nvPr/>
        </p:nvSpPr>
        <p:spPr>
          <a:xfrm>
            <a:off x="11643360" y="6300643"/>
            <a:ext cx="457200" cy="457200"/>
          </a:xfrm>
          <a:prstGeom prst="actionButtonHom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C022F4-0DF3-45E8-BAF4-057845513970}"/>
              </a:ext>
            </a:extLst>
          </p:cNvPr>
          <p:cNvSpPr/>
          <p:nvPr/>
        </p:nvSpPr>
        <p:spPr>
          <a:xfrm>
            <a:off x="40726" y="5181600"/>
            <a:ext cx="6436148" cy="5707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27C660-BE97-44F3-8AE8-B34E5AF8C5CF}"/>
              </a:ext>
            </a:extLst>
          </p:cNvPr>
          <p:cNvSpPr/>
          <p:nvPr/>
        </p:nvSpPr>
        <p:spPr>
          <a:xfrm>
            <a:off x="117003" y="4644203"/>
            <a:ext cx="1681316" cy="1885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7F4883-BC1E-488A-9F06-A2242AAC7232}"/>
              </a:ext>
            </a:extLst>
          </p:cNvPr>
          <p:cNvSpPr/>
          <p:nvPr/>
        </p:nvSpPr>
        <p:spPr>
          <a:xfrm>
            <a:off x="5676915" y="390651"/>
            <a:ext cx="6515085" cy="7150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778A68-8280-4D3C-A2BD-427237145057}"/>
              </a:ext>
            </a:extLst>
          </p:cNvPr>
          <p:cNvSpPr/>
          <p:nvPr/>
        </p:nvSpPr>
        <p:spPr>
          <a:xfrm>
            <a:off x="5676915" y="38520"/>
            <a:ext cx="1681316" cy="17551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2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7" grpId="0" animBg="1"/>
      <p:bldP spid="8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90</Words>
  <Application>Microsoft Office PowerPoint</Application>
  <PresentationFormat>Widescreen</PresentationFormat>
  <Paragraphs>46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emontgomery@csba2.onmicrosoft.com</dc:creator>
  <cp:lastModifiedBy>Rich Maass</cp:lastModifiedBy>
  <cp:revision>48</cp:revision>
  <cp:lastPrinted>2020-10-14T16:23:26Z</cp:lastPrinted>
  <dcterms:created xsi:type="dcterms:W3CDTF">2020-10-14T14:07:03Z</dcterms:created>
  <dcterms:modified xsi:type="dcterms:W3CDTF">2021-02-18T19:46:33Z</dcterms:modified>
</cp:coreProperties>
</file>