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p:restoredTop sz="94243"/>
  </p:normalViewPr>
  <p:slideViewPr>
    <p:cSldViewPr snapToGrid="0">
      <p:cViewPr varScale="1">
        <p:scale>
          <a:sx n="74" d="100"/>
          <a:sy n="74" d="100"/>
        </p:scale>
        <p:origin x="10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10/30/24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B4C0D-C22D-E949-2374-5E9437AF0CBB}"/>
              </a:ext>
            </a:extLst>
          </p:cNvPr>
          <p:cNvSpPr>
            <a:spLocks noGrp="1"/>
          </p:cNvSpPr>
          <p:nvPr>
            <p:ph type="ctrTitle"/>
          </p:nvPr>
        </p:nvSpPr>
        <p:spPr/>
        <p:txBody>
          <a:bodyPr/>
          <a:lstStyle/>
          <a:p>
            <a:r>
              <a:rPr lang="en-US" dirty="0" err="1"/>
              <a:t>Cvs</a:t>
            </a:r>
            <a:r>
              <a:rPr lang="en-US" dirty="0"/>
              <a:t> Health </a:t>
            </a:r>
          </a:p>
        </p:txBody>
      </p:sp>
      <p:sp>
        <p:nvSpPr>
          <p:cNvPr id="3" name="Subtitle 2">
            <a:extLst>
              <a:ext uri="{FF2B5EF4-FFF2-40B4-BE49-F238E27FC236}">
                <a16:creationId xmlns:a16="http://schemas.microsoft.com/office/drawing/2014/main" id="{0B813188-2E8D-B643-704A-3FC921F4730A}"/>
              </a:ext>
            </a:extLst>
          </p:cNvPr>
          <p:cNvSpPr>
            <a:spLocks noGrp="1"/>
          </p:cNvSpPr>
          <p:nvPr>
            <p:ph type="subTitle" idx="1"/>
          </p:nvPr>
        </p:nvSpPr>
        <p:spPr/>
        <p:txBody>
          <a:bodyPr/>
          <a:lstStyle/>
          <a:p>
            <a:r>
              <a:rPr lang="en-US" dirty="0"/>
              <a:t>Sarah Bennett </a:t>
            </a:r>
          </a:p>
        </p:txBody>
      </p:sp>
    </p:spTree>
    <p:extLst>
      <p:ext uri="{BB962C8B-B14F-4D97-AF65-F5344CB8AC3E}">
        <p14:creationId xmlns:p14="http://schemas.microsoft.com/office/powerpoint/2010/main" val="15132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E399D-A815-EC62-77BE-C5DD5DBE166E}"/>
              </a:ext>
            </a:extLst>
          </p:cNvPr>
          <p:cNvSpPr>
            <a:spLocks noGrp="1"/>
          </p:cNvSpPr>
          <p:nvPr>
            <p:ph type="title"/>
          </p:nvPr>
        </p:nvSpPr>
        <p:spPr/>
        <p:txBody>
          <a:bodyPr/>
          <a:lstStyle/>
          <a:p>
            <a:r>
              <a:rPr lang="en-US" dirty="0"/>
              <a:t>Company Industry:</a:t>
            </a:r>
          </a:p>
        </p:txBody>
      </p:sp>
      <p:sp>
        <p:nvSpPr>
          <p:cNvPr id="3" name="Content Placeholder 2">
            <a:extLst>
              <a:ext uri="{FF2B5EF4-FFF2-40B4-BE49-F238E27FC236}">
                <a16:creationId xmlns:a16="http://schemas.microsoft.com/office/drawing/2014/main" id="{B5E39E98-30D4-11BB-0F1D-3A556775B66F}"/>
              </a:ext>
            </a:extLst>
          </p:cNvPr>
          <p:cNvSpPr>
            <a:spLocks noGrp="1"/>
          </p:cNvSpPr>
          <p:nvPr>
            <p:ph idx="1"/>
          </p:nvPr>
        </p:nvSpPr>
        <p:spPr/>
        <p:txBody>
          <a:bodyPr/>
          <a:lstStyle/>
          <a:p>
            <a:r>
              <a:rPr lang="en-US" dirty="0"/>
              <a:t>CVS Health industries: </a:t>
            </a:r>
          </a:p>
          <a:p>
            <a:r>
              <a:rPr lang="en-US" dirty="0"/>
              <a:t>Pharmacies and drug stores</a:t>
            </a:r>
          </a:p>
          <a:p>
            <a:r>
              <a:rPr lang="en-US" dirty="0"/>
              <a:t>Health and medical insurance CVS Health offers a range of health insurance products and related services. </a:t>
            </a:r>
          </a:p>
          <a:p>
            <a:r>
              <a:rPr lang="en-US" dirty="0"/>
              <a:t>Pharmacy benefit management  CVS Health is considered an All-Star in this industry, with an estimated 32.6% of total industry revenue. </a:t>
            </a:r>
          </a:p>
          <a:p>
            <a:r>
              <a:rPr lang="en-US" dirty="0"/>
              <a:t>Dental insurance  CVS Health offers dental insurance products. </a:t>
            </a:r>
          </a:p>
          <a:p>
            <a:endParaRPr lang="en-US" dirty="0"/>
          </a:p>
        </p:txBody>
      </p:sp>
    </p:spTree>
    <p:extLst>
      <p:ext uri="{BB962C8B-B14F-4D97-AF65-F5344CB8AC3E}">
        <p14:creationId xmlns:p14="http://schemas.microsoft.com/office/powerpoint/2010/main" val="3933195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E1879-F31F-55E2-0F26-ADA4C960FDD5}"/>
              </a:ext>
            </a:extLst>
          </p:cNvPr>
          <p:cNvSpPr>
            <a:spLocks noGrp="1"/>
          </p:cNvSpPr>
          <p:nvPr>
            <p:ph type="title"/>
          </p:nvPr>
        </p:nvSpPr>
        <p:spPr/>
        <p:txBody>
          <a:bodyPr/>
          <a:lstStyle/>
          <a:p>
            <a:r>
              <a:rPr lang="en-US" dirty="0"/>
              <a:t>Company Main Product/Service: </a:t>
            </a:r>
          </a:p>
        </p:txBody>
      </p:sp>
      <p:sp>
        <p:nvSpPr>
          <p:cNvPr id="3" name="Content Placeholder 2">
            <a:extLst>
              <a:ext uri="{FF2B5EF4-FFF2-40B4-BE49-F238E27FC236}">
                <a16:creationId xmlns:a16="http://schemas.microsoft.com/office/drawing/2014/main" id="{77396AF2-C70B-72B4-8E0A-55D1AF85C477}"/>
              </a:ext>
            </a:extLst>
          </p:cNvPr>
          <p:cNvSpPr>
            <a:spLocks noGrp="1"/>
          </p:cNvSpPr>
          <p:nvPr>
            <p:ph idx="1"/>
          </p:nvPr>
        </p:nvSpPr>
        <p:spPr/>
        <p:txBody>
          <a:bodyPr/>
          <a:lstStyle/>
          <a:p>
            <a:pPr marL="0" indent="0">
              <a:buNone/>
            </a:pPr>
            <a:r>
              <a:rPr lang="en-US" dirty="0"/>
              <a:t>CVS mainly provides:</a:t>
            </a:r>
          </a:p>
          <a:p>
            <a:pPr marL="0" indent="0">
              <a:buNone/>
            </a:pPr>
            <a:r>
              <a:rPr lang="en-US" dirty="0"/>
              <a:t>Pharmacy services to all individuals </a:t>
            </a:r>
          </a:p>
          <a:p>
            <a:pPr marL="0" indent="0">
              <a:buNone/>
            </a:pPr>
            <a:r>
              <a:rPr lang="en-US" dirty="0"/>
              <a:t>Healthcare and wellness products</a:t>
            </a:r>
          </a:p>
          <a:p>
            <a:pPr marL="0" indent="0">
              <a:buNone/>
            </a:pPr>
            <a:r>
              <a:rPr lang="en-US" dirty="0"/>
              <a:t>Medicaid and health care services </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33782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09D4C-580B-ABB1-4C3D-037FC810AC0B}"/>
              </a:ext>
            </a:extLst>
          </p:cNvPr>
          <p:cNvSpPr>
            <a:spLocks noGrp="1"/>
          </p:cNvSpPr>
          <p:nvPr>
            <p:ph type="title"/>
          </p:nvPr>
        </p:nvSpPr>
        <p:spPr/>
        <p:txBody>
          <a:bodyPr/>
          <a:lstStyle/>
          <a:p>
            <a:r>
              <a:rPr lang="en-US" dirty="0"/>
              <a:t>Company Primary Customers:</a:t>
            </a:r>
          </a:p>
        </p:txBody>
      </p:sp>
      <p:sp>
        <p:nvSpPr>
          <p:cNvPr id="3" name="Content Placeholder 2">
            <a:extLst>
              <a:ext uri="{FF2B5EF4-FFF2-40B4-BE49-F238E27FC236}">
                <a16:creationId xmlns:a16="http://schemas.microsoft.com/office/drawing/2014/main" id="{BE3DD81C-66E9-877D-B5D3-FC8593E23F97}"/>
              </a:ext>
            </a:extLst>
          </p:cNvPr>
          <p:cNvSpPr>
            <a:spLocks noGrp="1"/>
          </p:cNvSpPr>
          <p:nvPr>
            <p:ph idx="1"/>
          </p:nvPr>
        </p:nvSpPr>
        <p:spPr/>
        <p:txBody>
          <a:bodyPr/>
          <a:lstStyle/>
          <a:p>
            <a:r>
              <a:rPr lang="en-US" dirty="0"/>
              <a:t>CVS Health's primary customers are consumers who need health assistance, prescriptions, urgent care, and in-home health care options. CVS Health's goal is to fill the needs of all consumers, rather than focusing on a specific target consumer.</a:t>
            </a:r>
          </a:p>
        </p:txBody>
      </p:sp>
    </p:spTree>
    <p:extLst>
      <p:ext uri="{BB962C8B-B14F-4D97-AF65-F5344CB8AC3E}">
        <p14:creationId xmlns:p14="http://schemas.microsoft.com/office/powerpoint/2010/main" val="2236594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A2EC7-983F-9B2C-E12D-6DDF31C19A8C}"/>
              </a:ext>
            </a:extLst>
          </p:cNvPr>
          <p:cNvSpPr>
            <a:spLocks noGrp="1"/>
          </p:cNvSpPr>
          <p:nvPr>
            <p:ph type="title"/>
          </p:nvPr>
        </p:nvSpPr>
        <p:spPr/>
        <p:txBody>
          <a:bodyPr/>
          <a:lstStyle/>
          <a:p>
            <a:r>
              <a:rPr lang="en-US" dirty="0"/>
              <a:t>CVS Healthcare needs cybersecurity.. </a:t>
            </a:r>
          </a:p>
        </p:txBody>
      </p:sp>
      <p:sp>
        <p:nvSpPr>
          <p:cNvPr id="3" name="Content Placeholder 2">
            <a:extLst>
              <a:ext uri="{FF2B5EF4-FFF2-40B4-BE49-F238E27FC236}">
                <a16:creationId xmlns:a16="http://schemas.microsoft.com/office/drawing/2014/main" id="{807AA1A0-20D7-BE79-BF64-8390DB33E439}"/>
              </a:ext>
            </a:extLst>
          </p:cNvPr>
          <p:cNvSpPr>
            <a:spLocks noGrp="1"/>
          </p:cNvSpPr>
          <p:nvPr>
            <p:ph idx="1"/>
          </p:nvPr>
        </p:nvSpPr>
        <p:spPr/>
        <p:txBody>
          <a:bodyPr>
            <a:normAutofit/>
          </a:bodyPr>
          <a:lstStyle/>
          <a:p>
            <a:r>
              <a:rPr lang="en-US" dirty="0"/>
              <a:t>CVS Healthcare needs cybersecurity for countless reasons: </a:t>
            </a:r>
          </a:p>
          <a:p>
            <a:r>
              <a:rPr lang="en-US" b="1" dirty="0"/>
              <a:t>Protecting patient safety</a:t>
            </a:r>
          </a:p>
          <a:p>
            <a:pPr marL="342900" indent="-342900">
              <a:buFont typeface="+mj-lt"/>
              <a:buAutoNum type="arabicPeriod"/>
            </a:pPr>
            <a:r>
              <a:rPr lang="en-US" dirty="0"/>
              <a:t>CVS can be and has been targeted by cyberattacks because they have valuable information, including patients' protected health information (PHI). Stolen health records can sell for more than stolen credit card numbers on the dark web. Cybersecurity is a necessity for CVSs and the protection of patients. </a:t>
            </a:r>
          </a:p>
          <a:p>
            <a:r>
              <a:rPr lang="en-US" b="1" dirty="0"/>
              <a:t>Protecting system integrity</a:t>
            </a:r>
          </a:p>
          <a:p>
            <a:pPr marL="342900" indent="-342900">
              <a:buFont typeface="+mj-lt"/>
              <a:buAutoNum type="arabicPeriod"/>
            </a:pPr>
            <a:r>
              <a:rPr lang="en-US" dirty="0"/>
              <a:t>Cybersecurity protects computer networks, devices, and data from unauthorized access, attacks, and disruption. </a:t>
            </a:r>
          </a:p>
          <a:p>
            <a:endParaRPr lang="en-US" dirty="0"/>
          </a:p>
          <a:p>
            <a:endParaRPr lang="en-US" dirty="0"/>
          </a:p>
        </p:txBody>
      </p:sp>
    </p:spTree>
    <p:extLst>
      <p:ext uri="{BB962C8B-B14F-4D97-AF65-F5344CB8AC3E}">
        <p14:creationId xmlns:p14="http://schemas.microsoft.com/office/powerpoint/2010/main" val="36077569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17</TotalTime>
  <Words>225</Words>
  <Application>Microsoft Macintosh PowerPoint</Application>
  <PresentationFormat>Widescreen</PresentationFormat>
  <Paragraphs>23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Celestial</vt:lpstr>
      <vt:lpstr>Cvs Health </vt:lpstr>
      <vt:lpstr>Company Industry:</vt:lpstr>
      <vt:lpstr>Company Main Product/Service: </vt:lpstr>
      <vt:lpstr>Company Primary Customers:</vt:lpstr>
      <vt:lpstr>CVS Healthcare needs cybersecurity..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Bennett</dc:creator>
  <cp:lastModifiedBy>Sarah Bennett</cp:lastModifiedBy>
  <cp:revision>1</cp:revision>
  <dcterms:created xsi:type="dcterms:W3CDTF">2024-10-30T16:09:08Z</dcterms:created>
  <dcterms:modified xsi:type="dcterms:W3CDTF">2024-10-30T16:26:08Z</dcterms:modified>
</cp:coreProperties>
</file>