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29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22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1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2870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6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396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4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36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3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3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7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5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28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7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8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4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2E89-9078-40F2-8775-90B6B90823E3}" type="datetimeFigureOut">
              <a:rPr lang="en-US" smtClean="0"/>
              <a:t>10/14/2016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07600-9FFC-44E2-9CC2-94DBFDFD1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17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m/news/world-middle-east-147035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24" y="2084119"/>
            <a:ext cx="8546275" cy="4773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0368"/>
            <a:ext cx="3645724" cy="2410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71059"/>
            <a:ext cx="3645724" cy="2363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6228" y="121376"/>
            <a:ext cx="10545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Saudi Arabia</a:t>
            </a:r>
          </a:p>
          <a:p>
            <a:pPr algn="ctr"/>
            <a:r>
              <a:rPr lang="en-US" sz="6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Fawziyya</a:t>
            </a:r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Abu-Khalid</a:t>
            </a:r>
          </a:p>
        </p:txBody>
      </p:sp>
    </p:spTree>
    <p:extLst>
      <p:ext uri="{BB962C8B-B14F-4D97-AF65-F5344CB8AC3E}">
        <p14:creationId xmlns:p14="http://schemas.microsoft.com/office/powerpoint/2010/main" val="272134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9575" y="0"/>
            <a:ext cx="4912426" cy="36129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575" y="3612996"/>
            <a:ext cx="4912425" cy="3245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689" y="1594624"/>
            <a:ext cx="635619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of 28,160,273 people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Immigrants make up 30% of the population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90% Arab, 10% Afro-Asian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Language: Arabic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Official Religion: Islam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85-90% Sunni, 15-10% Shia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30% of the population are a part of a different religion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Non-Muslims not granted Saudi citizenship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Non-Muslim places of worship are not permitted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religious freedom: not permitted to express beliefs other than Sunni Islam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Government: Absolute Monarchy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5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6321" y="652862"/>
            <a:ext cx="8610600" cy="1293028"/>
          </a:xfrm>
        </p:spPr>
        <p:txBody>
          <a:bodyPr/>
          <a:lstStyle/>
          <a:p>
            <a:r>
              <a:rPr lang="en-US" dirty="0"/>
              <a:t>Social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561" y="1761893"/>
            <a:ext cx="44381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Women in the Saudi Arabian kingdom are required to have a male guardian: such as a father or a husband. Her male guardian is responsible to make all of her legal, work, travel, study, marital, and medical decisions.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Family is very important within their culture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have a Sunni-run government and their entire lives are based off of following Sunni Islamic rules.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90732" y="4783873"/>
            <a:ext cx="423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3586348"/>
            <a:ext cx="5708073" cy="32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7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the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613 – Islam founded by Muhammad in Arabia</a:t>
            </a:r>
          </a:p>
          <a:p>
            <a:r>
              <a:rPr lang="en-US" dirty="0"/>
              <a:t>1517 – Arabia is taken over by the Ottoman Empire</a:t>
            </a:r>
          </a:p>
          <a:p>
            <a:r>
              <a:rPr lang="en-US" dirty="0"/>
              <a:t>1902 – Abd-al-Aziz begins taking over various provinces of the Ottoman Empire</a:t>
            </a:r>
          </a:p>
          <a:p>
            <a:r>
              <a:rPr lang="en-US" dirty="0"/>
              <a:t>1916 – The local government of Mecca declared Arabia independent from the Ottoman Empire</a:t>
            </a:r>
          </a:p>
          <a:p>
            <a:r>
              <a:rPr lang="en-US" dirty="0"/>
              <a:t>1932 – Abd-al-Aziz unifies all the provinces he owns  in to the current state of Saudi Arabia</a:t>
            </a:r>
          </a:p>
          <a:p>
            <a:r>
              <a:rPr lang="en-US" dirty="0"/>
              <a:t>1938 – Oil is discovered and Aramco is founded (Arabic American Oil Company)</a:t>
            </a:r>
          </a:p>
          <a:p>
            <a:r>
              <a:rPr lang="en-US" dirty="0"/>
              <a:t>1960 – Becomes founding member of OPEC (Organization of Petroleum Exporting Countries)</a:t>
            </a:r>
          </a:p>
          <a:p>
            <a:r>
              <a:rPr lang="en-US" dirty="0"/>
              <a:t>1973 – Saudi Arabia leads an oil boycott against western countries that supported Israel in the October War. Oil prices quadruple</a:t>
            </a:r>
          </a:p>
          <a:p>
            <a:r>
              <a:rPr lang="en-US" dirty="0"/>
              <a:t>1980 – Saudi Arabia takes full control of Aramco</a:t>
            </a:r>
          </a:p>
          <a:p>
            <a:r>
              <a:rPr lang="en-US" dirty="0"/>
              <a:t>2001 – Al-</a:t>
            </a:r>
            <a:r>
              <a:rPr lang="en-US" dirty="0" err="1"/>
              <a:t>Quadea</a:t>
            </a:r>
            <a:r>
              <a:rPr lang="en-US" dirty="0"/>
              <a:t> personnel, who happen to be Saudi nationals, perform the September 11</a:t>
            </a:r>
            <a:r>
              <a:rPr lang="en-US" baseline="30000" dirty="0"/>
              <a:t>th</a:t>
            </a:r>
            <a:r>
              <a:rPr lang="en-US" dirty="0"/>
              <a:t> Attacks</a:t>
            </a:r>
          </a:p>
          <a:p>
            <a:r>
              <a:rPr lang="en-US" dirty="0"/>
              <a:t>2011 – Public protests for social reform banned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55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Fawziyya</a:t>
            </a:r>
            <a:r>
              <a:rPr lang="en-US" dirty="0"/>
              <a:t> </a:t>
            </a:r>
            <a:r>
              <a:rPr lang="en-US" dirty="0" err="1"/>
              <a:t>abu-khalid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985" y="2057401"/>
            <a:ext cx="5480824" cy="428764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Artist name:  </a:t>
            </a:r>
            <a:r>
              <a:rPr lang="en-US" dirty="0" err="1"/>
              <a:t>Fawziyya</a:t>
            </a:r>
            <a:r>
              <a:rPr lang="en-US" dirty="0"/>
              <a:t> Abu-Khalid</a:t>
            </a:r>
          </a:p>
          <a:p>
            <a:r>
              <a:rPr lang="en-US" dirty="0"/>
              <a:t>DOB:   1955</a:t>
            </a:r>
          </a:p>
          <a:p>
            <a:r>
              <a:rPr lang="en-US" dirty="0"/>
              <a:t>Country/Place of birth:   Riyadh, Saudi Arabia</a:t>
            </a:r>
          </a:p>
          <a:p>
            <a:r>
              <a:rPr lang="en-US" dirty="0"/>
              <a:t>Religious affiliation: Muslim</a:t>
            </a:r>
          </a:p>
          <a:p>
            <a:r>
              <a:rPr lang="en-US" dirty="0"/>
              <a:t>Education: American University of Beirut</a:t>
            </a:r>
          </a:p>
          <a:p>
            <a:r>
              <a:rPr lang="en-US" dirty="0"/>
              <a:t>	      Lewis and Clark College</a:t>
            </a:r>
          </a:p>
          <a:p>
            <a:r>
              <a:rPr lang="en-US" dirty="0"/>
              <a:t> Politics: has criticized the Wahhabism interpretation of Islamic law in Saudi Arabia</a:t>
            </a:r>
          </a:p>
          <a:p>
            <a:r>
              <a:rPr lang="en-US" dirty="0"/>
              <a:t>Relevant Literary or Philosophical movement:</a:t>
            </a:r>
          </a:p>
          <a:p>
            <a:r>
              <a:rPr lang="en-US" dirty="0"/>
              <a:t>Genres: Poetry</a:t>
            </a:r>
          </a:p>
          <a:p>
            <a:r>
              <a:rPr lang="en-US" dirty="0"/>
              <a:t>Main themes:  Women’s rights/liberation</a:t>
            </a:r>
          </a:p>
          <a:p>
            <a:r>
              <a:rPr lang="en-US" dirty="0"/>
              <a:t>Style:  Free verse, Arabic and Islamic allusions</a:t>
            </a:r>
          </a:p>
          <a:p>
            <a:r>
              <a:rPr lang="en-US" dirty="0"/>
              <a:t>Examples:  Mother’s Inheritance</a:t>
            </a:r>
          </a:p>
          <a:p>
            <a:r>
              <a:rPr lang="en-US" dirty="0"/>
              <a:t>Other: Her work is censored and banned in Saudi Arabia due to Wahhabism. She breaks the social norm by refusing to be anonymous in her writings, despite being a woman.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2057400"/>
            <a:ext cx="3543300" cy="42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 News, BBC. "Saudi Arabia Profile - Timeline." </a:t>
            </a:r>
            <a:r>
              <a:rPr lang="en-US" i="1" dirty="0"/>
              <a:t>BBC News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16 Oct. 2016. </a:t>
            </a:r>
            <a:r>
              <a:rPr lang="en-US" dirty="0">
                <a:hlinkClick r:id="rId2"/>
              </a:rPr>
              <a:t>http://www.bbc.com/news/world-middle-east-14703523</a:t>
            </a:r>
            <a:endParaRPr lang="en-US" dirty="0"/>
          </a:p>
          <a:p>
            <a:r>
              <a:rPr lang="en-US" dirty="0"/>
              <a:t>1000, By. "Saudi Arabia." </a:t>
            </a:r>
            <a:r>
              <a:rPr lang="en-US" i="1" dirty="0"/>
              <a:t>Culture of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16 Oct. 2016. &lt;http://www.everyculture.com/Sa-Th/Saudi-Arabia.html&gt;.</a:t>
            </a:r>
          </a:p>
          <a:p>
            <a:r>
              <a:rPr lang="en-US" dirty="0"/>
              <a:t>(www.dw.com), Deutsche </a:t>
            </a:r>
            <a:r>
              <a:rPr lang="en-US" dirty="0" err="1"/>
              <a:t>Welle</a:t>
            </a:r>
            <a:r>
              <a:rPr lang="en-US" dirty="0"/>
              <a:t>. "Women in Saudi Arabia Are Caught in a System of Gender Apartheid | Globalization | DW.COM | 30.12.2013."</a:t>
            </a:r>
            <a:r>
              <a:rPr lang="en-US" i="1" dirty="0"/>
              <a:t>DW.COM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16 Oct. 2016. &lt;http://www.dw.com/en/women-in-saudi-arabia-are-caught-in-a-system-of-gender-apartheid/a-17330976&gt;.</a:t>
            </a:r>
          </a:p>
          <a:p>
            <a:r>
              <a:rPr lang="en-US" dirty="0"/>
              <a:t>"Saudi Arabia Guide." </a:t>
            </a:r>
            <a:r>
              <a:rPr lang="en-US" i="1" dirty="0" err="1"/>
              <a:t>Comisceo</a:t>
            </a:r>
            <a:r>
              <a:rPr lang="en-US" i="1" dirty="0"/>
              <a:t> Global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16 Oct. 2016. &lt;http://www.commisceo-global.com/country-guides/saudi-arabia-guide&gt;.</a:t>
            </a:r>
          </a:p>
          <a:p>
            <a:r>
              <a:rPr lang="en-US" dirty="0"/>
              <a:t>"The World Factbook: SAUDI ARABIA." </a:t>
            </a:r>
            <a:r>
              <a:rPr lang="en-US" i="1" dirty="0"/>
              <a:t>Central Intelligence Agency</a:t>
            </a:r>
            <a:r>
              <a:rPr lang="en-US" dirty="0"/>
              <a:t>. Central Intelligence Agency, </a:t>
            </a:r>
            <a:r>
              <a:rPr lang="en-US" dirty="0" err="1"/>
              <a:t>n.d.</a:t>
            </a:r>
            <a:r>
              <a:rPr lang="en-US" dirty="0"/>
              <a:t> Web. 16 Oct. 2016. &lt;https://www.cia.gov/library/publications/the-world-factbook/geos/sa.html&gt;.</a:t>
            </a:r>
          </a:p>
          <a:p>
            <a:r>
              <a:rPr lang="en-US" dirty="0"/>
              <a:t>Duiker, William J., and Jackson J. </a:t>
            </a:r>
            <a:r>
              <a:rPr lang="en-US" dirty="0" err="1"/>
              <a:t>Spielvogel</a:t>
            </a:r>
            <a:r>
              <a:rPr lang="en-US" dirty="0"/>
              <a:t>. </a:t>
            </a:r>
            <a:r>
              <a:rPr lang="en-US" i="1" dirty="0"/>
              <a:t>The Essential World History</a:t>
            </a:r>
            <a:r>
              <a:rPr lang="en-US" dirty="0"/>
              <a:t>. 8th ed. Vol. 2. </a:t>
            </a:r>
            <a:r>
              <a:rPr lang="en-US" dirty="0" err="1"/>
              <a:t>N.p</a:t>
            </a:r>
            <a:r>
              <a:rPr lang="en-US" dirty="0"/>
              <a:t>.: Cengage Learning, 2015. Print.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7525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2627</TotalTime>
  <Words>335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Vapor Trail</vt:lpstr>
      <vt:lpstr>PowerPoint Presentation</vt:lpstr>
      <vt:lpstr>PowerPoint Presentation</vt:lpstr>
      <vt:lpstr>Social structure</vt:lpstr>
      <vt:lpstr>History of the country</vt:lpstr>
      <vt:lpstr>Fawziyya abu-khalid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Singleton, Shawn J.</dc:creator>
  <cp:lastModifiedBy>Singleton, Shawn J.</cp:lastModifiedBy>
  <cp:revision>19</cp:revision>
  <dcterms:created xsi:type="dcterms:W3CDTF">2016-10-14T21:38:39Z</dcterms:created>
  <dcterms:modified xsi:type="dcterms:W3CDTF">2016-10-16T17:25:42Z</dcterms:modified>
</cp:coreProperties>
</file>