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Playfair Display"/>
      <p:regular r:id="rId13"/>
      <p:bold r:id="rId14"/>
      <p:italic r:id="rId15"/>
      <p:boldItalic r:id="rId16"/>
    </p:embeddedFont>
    <p:embeddedFont>
      <p:font typeface="Montserrat"/>
      <p:regular r:id="rId17"/>
      <p:bold r:id="rId18"/>
      <p:italic r:id="rId19"/>
      <p:boldItalic r:id="rId20"/>
    </p:embeddedFont>
    <p:embeddedFont>
      <p:font typeface="Oswal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22" Type="http://schemas.openxmlformats.org/officeDocument/2006/relationships/font" Target="fonts/Oswald-bold.fntdata"/><Relationship Id="rId10" Type="http://schemas.openxmlformats.org/officeDocument/2006/relationships/slide" Target="slides/slide5.xml"/><Relationship Id="rId21" Type="http://schemas.openxmlformats.org/officeDocument/2006/relationships/font" Target="fonts/Oswald-regular.fntdata"/><Relationship Id="rId13" Type="http://schemas.openxmlformats.org/officeDocument/2006/relationships/font" Target="fonts/PlayfairDisplay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italic.fntdata"/><Relationship Id="rId14" Type="http://schemas.openxmlformats.org/officeDocument/2006/relationships/font" Target="fonts/PlayfairDisplay-bold.fntdata"/><Relationship Id="rId17" Type="http://schemas.openxmlformats.org/officeDocument/2006/relationships/font" Target="fonts/Montserrat-regular.fntdata"/><Relationship Id="rId16" Type="http://schemas.openxmlformats.org/officeDocument/2006/relationships/font" Target="fonts/PlayfairDisplay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italic.fntdata"/><Relationship Id="rId6" Type="http://schemas.openxmlformats.org/officeDocument/2006/relationships/slide" Target="slides/slide1.xml"/><Relationship Id="rId18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5fc5bb8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5fc5bb8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25fc5bb89c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25fc5bb89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5fc5bb89c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5fc5bb89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egundo mandato presidencial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261067541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261067541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Ellos exportan muchas frutas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261067541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261067541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Apoyan las nuevas empresas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61067541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261067541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Colombia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Arianna Noorzai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480" y="2996700"/>
            <a:ext cx="3005520" cy="21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937400" cy="195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5749" y="0"/>
            <a:ext cx="3208251" cy="180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Geografía</a:t>
            </a:r>
            <a:r>
              <a:rPr lang="en"/>
              <a:t> y </a:t>
            </a:r>
            <a:r>
              <a:rPr lang="en"/>
              <a:t>Ubicación</a:t>
            </a:r>
            <a:r>
              <a:rPr lang="en"/>
              <a:t> 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234075"/>
            <a:ext cx="8520600" cy="3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Países</a:t>
            </a:r>
            <a:r>
              <a:rPr lang="en" sz="2000"/>
              <a:t> alrededor de Colombia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/>
              <a:t>Panamá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/>
              <a:t>Venezuela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/>
              <a:t>Ecuador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/>
              <a:t>Brasil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➢"/>
            </a:pPr>
            <a:r>
              <a:rPr lang="en" sz="1600"/>
              <a:t>Perú</a:t>
            </a:r>
            <a:endParaRPr sz="16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Mares alrededor de Colombia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Oceano Pacífico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Oceano Atlántico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Mar Caribe</a:t>
            </a:r>
            <a:endParaRPr sz="1600"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7675" y="0"/>
            <a:ext cx="377443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Clima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06262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Las </a:t>
            </a:r>
            <a:r>
              <a:rPr lang="en"/>
              <a:t>Montañas</a:t>
            </a:r>
            <a:r>
              <a:rPr lang="en"/>
              <a:t> de los Andes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tundra y polar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Region Amazonas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Tropical húmedo y monzónico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Mar Caribe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Tropical seco y climas secos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3550" y="0"/>
            <a:ext cx="3700449" cy="27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13660"/>
            <a:ext cx="3552250" cy="202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1750" y="2775325"/>
            <a:ext cx="3552249" cy="236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Gobierno De Colombia</a:t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247400" y="1223350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Una republica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ramas de gobierno: legislativo, judiciário e executivo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Presidente: Ivan Duque Marquez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2018 -2022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7596" y="1521625"/>
            <a:ext cx="2716401" cy="362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50" y="2925225"/>
            <a:ext cx="3943600" cy="221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252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Economia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Colombia tiene recursos como oro, carbón y petróleo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Las tierras agrícolas y sus ríos se han utilizado para la energía hidroeléctrica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Gran lugar para la agricultura: plátanos, caña de azúcar, trigo, cebada y patatas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Industria textil: Medellin exporta telas e hilados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184" y="2336000"/>
            <a:ext cx="3374817" cy="2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49101"/>
            <a:ext cx="3778400" cy="14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Porque Invertir En Colombia?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</a:t>
            </a:r>
            <a:r>
              <a:rPr lang="en"/>
              <a:t>conomía de mercado libre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 un país abierto al comercio exterior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 un l</a:t>
            </a:r>
            <a:r>
              <a:rPr lang="en"/>
              <a:t>ugar donde la gente está dispuesta a trabajar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Muchas empresas extranjeras ya han invertido en Colombia	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Impuestos bajos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933" y="2931350"/>
            <a:ext cx="4839067" cy="22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1850" y="0"/>
            <a:ext cx="2212151" cy="221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Referencias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096950"/>
            <a:ext cx="8520600" cy="35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Encyclopædia Britannica. “Mining and Quarrying.” Encyclopædia Britannica, Encyclopædia Britannica, Inc., Mar. 2017, www.britannica.com/place/Colombia/Mining-and-quarrying.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Expat Group. “Why Do Business in Colombia?” Expatgroup, 19 Apr. 2022, expatgroup.co/english/business-in-colombia/why-do-business-in-colombia/#:~:text=Colombia%20is%20a%20free%2Dmarket,highly%20encouraging%20of%20foreign%20trade.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Cultural Atlas. “Colombian Culture.” Cultural Atlas, 2014, culturalatlas.sbs.com.au/colombian-culture/colombian-culture-dates-of-significance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Concordia. “H.E. Iván Duque Márquez.” Concordia, Concordia, 12 Apr. 2022, www.concordia.net/community/ivan-duque-marquez/.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