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61831"/>
  </p:normalViewPr>
  <p:slideViewPr>
    <p:cSldViewPr snapToGrid="0">
      <p:cViewPr varScale="1">
        <p:scale>
          <a:sx n="73" d="100"/>
          <a:sy n="73" d="100"/>
        </p:scale>
        <p:origin x="872"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15E7A7-8F63-B54D-82A6-240DD972DD22}" type="datetimeFigureOut">
              <a:rPr lang="en-US" smtClean="0"/>
              <a:t>6/22/23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2EFBEB-99EF-2C45-B1C3-C3C0D457C0E4}" type="slidenum">
              <a:rPr lang="en-US" smtClean="0"/>
              <a:t>‹#›</a:t>
            </a:fld>
            <a:endParaRPr lang="en-US"/>
          </a:p>
        </p:txBody>
      </p:sp>
    </p:spTree>
    <p:extLst>
      <p:ext uri="{BB962C8B-B14F-4D97-AF65-F5344CB8AC3E}">
        <p14:creationId xmlns:p14="http://schemas.microsoft.com/office/powerpoint/2010/main" val="1045009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D1D5DB"/>
                </a:solidFill>
                <a:effectLst/>
                <a:latin typeface="Söhne"/>
              </a:rPr>
              <a:t>mPower Tech is an innovative IT consultation service that focuses on addressing the human factor in cybersecurity. They understand that effective cybersecurity strategies go beyond technical solutions and require a comprehensive approach that empowers individuals and organizations. With deep expertise in cybersecurity, mPower Tech offers tailored solutions, awareness programs, and cutting-edge technologies to enhance cybersecurity resilience.</a:t>
            </a:r>
          </a:p>
          <a:p>
            <a:pPr algn="l"/>
            <a:r>
              <a:rPr lang="en-US" b="0" i="0" dirty="0">
                <a:solidFill>
                  <a:srgbClr val="D1D5DB"/>
                </a:solidFill>
                <a:effectLst/>
                <a:latin typeface="Söhne"/>
              </a:rPr>
              <a:t>mPower Tech's consultation service begins with thorough assessments to identify vulnerabilities within an organization's cybersecurity infrastructure. They then develop customized strategies and implement targeted mitigation measures to address the specific risks associated with human vulnerabilities. By taking a personalized approach, mPower Tech helps organizations effectively safeguard their critical assets and sensitive information from cyber attacks that exploit the human factor.</a:t>
            </a:r>
          </a:p>
          <a:p>
            <a:pPr algn="l"/>
            <a:r>
              <a:rPr lang="en-US" b="0" i="0" dirty="0">
                <a:solidFill>
                  <a:srgbClr val="D1D5DB"/>
                </a:solidFill>
                <a:effectLst/>
                <a:latin typeface="Söhne"/>
              </a:rPr>
              <a:t>The key aspects of mPower Tech's approach include providing tailored solutions that meet the unique needs of each organization, offering comprehensive awareness programs to educate individuals on cyber threats and best practices, leveraging cutting-edge technologies to enhance cybersecurity measures, and adopting a collaborative approach to foster a cybersecurity culture within organizations.</a:t>
            </a:r>
          </a:p>
          <a:p>
            <a:pPr algn="l"/>
            <a:r>
              <a:rPr lang="en-US" b="0" i="0" dirty="0">
                <a:solidFill>
                  <a:srgbClr val="D1D5DB"/>
                </a:solidFill>
                <a:effectLst/>
                <a:latin typeface="Söhne"/>
              </a:rPr>
              <a:t>Overall, mPower Tech combines technical expertise with a human-centric approach to empower individuals and organizations in their cybersecurity journey, ensuring they have the knowledge, tools, and strategies to effectively mitigate risks and protect against cyber threats.</a:t>
            </a:r>
          </a:p>
          <a:p>
            <a:endParaRPr lang="en-US" dirty="0"/>
          </a:p>
        </p:txBody>
      </p:sp>
      <p:sp>
        <p:nvSpPr>
          <p:cNvPr id="4" name="Slide Number Placeholder 3"/>
          <p:cNvSpPr>
            <a:spLocks noGrp="1"/>
          </p:cNvSpPr>
          <p:nvPr>
            <p:ph type="sldNum" sz="quarter" idx="5"/>
          </p:nvPr>
        </p:nvSpPr>
        <p:spPr/>
        <p:txBody>
          <a:bodyPr/>
          <a:lstStyle/>
          <a:p>
            <a:fld id="{112EFBEB-99EF-2C45-B1C3-C3C0D457C0E4}" type="slidenum">
              <a:rPr lang="en-US" smtClean="0"/>
              <a:t>1</a:t>
            </a:fld>
            <a:endParaRPr lang="en-US"/>
          </a:p>
        </p:txBody>
      </p:sp>
    </p:spTree>
    <p:extLst>
      <p:ext uri="{BB962C8B-B14F-4D97-AF65-F5344CB8AC3E}">
        <p14:creationId xmlns:p14="http://schemas.microsoft.com/office/powerpoint/2010/main" val="168722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A583F-4379-A815-23F4-BAA2B1CEDB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9C386F-8BF4-63A9-1E62-13B578A51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C2EFE1-0024-319F-819B-BE0D6147184A}"/>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5C64AA84-1271-1650-7193-D324ECA093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18E8C1-2401-9315-D782-7A215EDE6E09}"/>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2744372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2AA4E-6A64-34D7-F60D-ABBAC9B2A0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6AC61D-9DE3-6EC4-A14D-C0A2EB495D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428102-667A-979F-F68A-EDB264807C1A}"/>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D1871341-044B-FCF8-207D-D0B46B6BFA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374CB8-376A-6981-958A-095FDCB1E10C}"/>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14301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BE993B-13DF-B1B0-6CE3-B87559ABCE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2B7176-4333-ABAA-FE99-23A25654CD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739185-0BA9-33F4-494A-09E6D7A52931}"/>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4DDD5E91-5FA7-0FBA-1215-612F9DD684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A3071A-4BA7-D815-AAD6-A50EB95BAE39}"/>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242315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318C7-2CA1-6048-3FDF-96407C819D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916441-5AAC-13E6-34DE-579AAADC5C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64AF80-1574-B6F5-0CAE-4F5C458C8E88}"/>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52B67DB5-A349-EEC3-53AF-CCEEBC1566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4DD68-28C3-D505-8B3C-F017008463E8}"/>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866417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6C8E0-699D-45ED-5C81-261C4A3497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F4B7EEF-DF48-0A8E-5564-60DA588809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D1E6A7-3C82-0310-D14D-90AE83155950}"/>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E94C1A76-8154-E854-172F-B1989E8F1D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05640F-1B68-52E0-3964-2B81228C0B4A}"/>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572765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3ABFB-3D1A-73DA-32F2-22DBCB4EDF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031AA6-7D3C-16AF-14CB-A4464286DA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F442DE-690F-2A06-B5DB-C25CE0E6E8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6F3E62-8469-00C5-B39C-EB03A64BFFB9}"/>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6" name="Footer Placeholder 5">
            <a:extLst>
              <a:ext uri="{FF2B5EF4-FFF2-40B4-BE49-F238E27FC236}">
                <a16:creationId xmlns:a16="http://schemas.microsoft.com/office/drawing/2014/main" id="{10821A30-8941-5E7A-9011-86DFBC2AF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CB2636-704B-E9C9-756B-D8792836AC23}"/>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436175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23159-13F6-D2F9-B667-544EF1DC39B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03FC90B-63B1-6C97-22EC-B3F9244C75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5C08A8-EF50-9B4E-0C3E-72BAE57A08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4DA1D2E-9B59-2255-D5E4-8BF8EB3EE9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B5B293-D3A9-E909-2041-C4900CA12DB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875F91-DDD8-CB86-BA2C-E62F87AC5360}"/>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8" name="Footer Placeholder 7">
            <a:extLst>
              <a:ext uri="{FF2B5EF4-FFF2-40B4-BE49-F238E27FC236}">
                <a16:creationId xmlns:a16="http://schemas.microsoft.com/office/drawing/2014/main" id="{5BF17FE4-0135-43BA-494E-0B7D1F99FC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6A8607B-093C-844C-52A7-2A6AC349131C}"/>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3212676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19502-C62D-2D85-D388-B0DE8F7EFF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61F39E-BF1C-2AAE-CF40-A666797B3207}"/>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4" name="Footer Placeholder 3">
            <a:extLst>
              <a:ext uri="{FF2B5EF4-FFF2-40B4-BE49-F238E27FC236}">
                <a16:creationId xmlns:a16="http://schemas.microsoft.com/office/drawing/2014/main" id="{43168C54-D8BE-FA9D-568C-30613509A6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3E86FE-116F-8302-D93E-6112EC117976}"/>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173446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8BECC6-67A9-F7BC-1ACF-B6A3692FA431}"/>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3" name="Footer Placeholder 2">
            <a:extLst>
              <a:ext uri="{FF2B5EF4-FFF2-40B4-BE49-F238E27FC236}">
                <a16:creationId xmlns:a16="http://schemas.microsoft.com/office/drawing/2014/main" id="{1E3AB410-E60B-6B0C-E50F-72BC1441FE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D089480-5782-30DA-5F9E-E0F433B8B893}"/>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2481218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83AFC-A677-D320-2AEC-2A7D80F56C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CF486D-688A-E630-49EA-C4367BFEEA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79395E-44C7-D7C2-7A33-6AFF2D8AE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F39C20-D75C-BE42-5496-0F52408070E5}"/>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6" name="Footer Placeholder 5">
            <a:extLst>
              <a:ext uri="{FF2B5EF4-FFF2-40B4-BE49-F238E27FC236}">
                <a16:creationId xmlns:a16="http://schemas.microsoft.com/office/drawing/2014/main" id="{25EE1457-8A86-10A5-3F3B-2280CB68DB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4E5F1-10BC-AF88-2E90-5DEAC3DE931A}"/>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1778972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80FE-4E42-DE05-5034-48FCF03E1F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3A2825E-2F8E-5AE5-ABD6-1A8FFAFF4B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8ECCFD-0C3F-FE6C-9DE3-E69D74F1C6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B1CFB-18AC-A582-6441-57DAB2AB3110}"/>
              </a:ext>
            </a:extLst>
          </p:cNvPr>
          <p:cNvSpPr>
            <a:spLocks noGrp="1"/>
          </p:cNvSpPr>
          <p:nvPr>
            <p:ph type="dt" sz="half" idx="10"/>
          </p:nvPr>
        </p:nvSpPr>
        <p:spPr/>
        <p:txBody>
          <a:bodyPr/>
          <a:lstStyle/>
          <a:p>
            <a:fld id="{C626D706-619A-4F49-A7FE-CFC404DE5765}" type="datetimeFigureOut">
              <a:rPr lang="en-US" smtClean="0"/>
              <a:t>6/22/23</a:t>
            </a:fld>
            <a:endParaRPr lang="en-US"/>
          </a:p>
        </p:txBody>
      </p:sp>
      <p:sp>
        <p:nvSpPr>
          <p:cNvPr id="6" name="Footer Placeholder 5">
            <a:extLst>
              <a:ext uri="{FF2B5EF4-FFF2-40B4-BE49-F238E27FC236}">
                <a16:creationId xmlns:a16="http://schemas.microsoft.com/office/drawing/2014/main" id="{2A8BED79-BCE4-096C-43DE-18B3493E6C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01C2C7-C406-C0BE-DE86-57FE1677CCB3}"/>
              </a:ext>
            </a:extLst>
          </p:cNvPr>
          <p:cNvSpPr>
            <a:spLocks noGrp="1"/>
          </p:cNvSpPr>
          <p:nvPr>
            <p:ph type="sldNum" sz="quarter" idx="12"/>
          </p:nvPr>
        </p:nvSpPr>
        <p:spPr/>
        <p:txBody>
          <a:bodyPr/>
          <a:lstStyle/>
          <a:p>
            <a:fld id="{640AE387-AC93-F04F-87D6-713C79C4B5CC}" type="slidenum">
              <a:rPr lang="en-US" smtClean="0"/>
              <a:t>‹#›</a:t>
            </a:fld>
            <a:endParaRPr lang="en-US"/>
          </a:p>
        </p:txBody>
      </p:sp>
    </p:spTree>
    <p:extLst>
      <p:ext uri="{BB962C8B-B14F-4D97-AF65-F5344CB8AC3E}">
        <p14:creationId xmlns:p14="http://schemas.microsoft.com/office/powerpoint/2010/main" val="773361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40ED3A-D48E-D79F-01F0-220592C3FA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FB2D27-EBC2-A990-D9E9-8A63AC3134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06FA12-9B0F-5CEC-FCEE-60789D0F69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6D706-619A-4F49-A7FE-CFC404DE5765}" type="datetimeFigureOut">
              <a:rPr lang="en-US" smtClean="0"/>
              <a:t>6/22/23</a:t>
            </a:fld>
            <a:endParaRPr lang="en-US"/>
          </a:p>
        </p:txBody>
      </p:sp>
      <p:sp>
        <p:nvSpPr>
          <p:cNvPr id="5" name="Footer Placeholder 4">
            <a:extLst>
              <a:ext uri="{FF2B5EF4-FFF2-40B4-BE49-F238E27FC236}">
                <a16:creationId xmlns:a16="http://schemas.microsoft.com/office/drawing/2014/main" id="{0EB4E47A-4D6B-C22D-2591-04152EA781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4ABCC6-6F3D-13CC-D4B2-63869A964E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0AE387-AC93-F04F-87D6-713C79C4B5CC}" type="slidenum">
              <a:rPr lang="en-US" smtClean="0"/>
              <a:t>‹#›</a:t>
            </a:fld>
            <a:endParaRPr lang="en-US"/>
          </a:p>
        </p:txBody>
      </p:sp>
    </p:spTree>
    <p:extLst>
      <p:ext uri="{BB962C8B-B14F-4D97-AF65-F5344CB8AC3E}">
        <p14:creationId xmlns:p14="http://schemas.microsoft.com/office/powerpoint/2010/main" val="665310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audio" Target="../media/media1.m4a"/><Relationship Id="rId1" Type="http://schemas.microsoft.com/office/2007/relationships/media" Target="../media/media1.m4a"/><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964CBE2-084A-47DF-A704-CF5F6217B5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65CBFB-1964-2A03-511B-2D1F6C42A765}"/>
              </a:ext>
            </a:extLst>
          </p:cNvPr>
          <p:cNvSpPr>
            <a:spLocks noGrp="1"/>
          </p:cNvSpPr>
          <p:nvPr>
            <p:ph type="ctrTitle"/>
          </p:nvPr>
        </p:nvSpPr>
        <p:spPr>
          <a:xfrm>
            <a:off x="838199" y="1174819"/>
            <a:ext cx="5033964" cy="2858363"/>
          </a:xfrm>
        </p:spPr>
        <p:txBody>
          <a:bodyPr>
            <a:normAutofit/>
          </a:bodyPr>
          <a:lstStyle/>
          <a:p>
            <a:pPr algn="l"/>
            <a:r>
              <a:rPr lang="en-US" sz="7200" dirty="0" err="1">
                <a:solidFill>
                  <a:schemeClr val="bg1"/>
                </a:solidFill>
              </a:rPr>
              <a:t>mPowerTech</a:t>
            </a:r>
            <a:endParaRPr lang="en-US" sz="7200" dirty="0">
              <a:solidFill>
                <a:schemeClr val="bg1"/>
              </a:solidFill>
            </a:endParaRPr>
          </a:p>
        </p:txBody>
      </p:sp>
      <p:sp>
        <p:nvSpPr>
          <p:cNvPr id="3" name="Subtitle 2">
            <a:extLst>
              <a:ext uri="{FF2B5EF4-FFF2-40B4-BE49-F238E27FC236}">
                <a16:creationId xmlns:a16="http://schemas.microsoft.com/office/drawing/2014/main" id="{A079F75F-5759-C1FA-A997-7AAA1D7A87DB}"/>
              </a:ext>
            </a:extLst>
          </p:cNvPr>
          <p:cNvSpPr>
            <a:spLocks noGrp="1"/>
          </p:cNvSpPr>
          <p:nvPr>
            <p:ph type="subTitle" idx="1"/>
          </p:nvPr>
        </p:nvSpPr>
        <p:spPr>
          <a:xfrm>
            <a:off x="835024" y="4414180"/>
            <a:ext cx="4830283" cy="1594507"/>
          </a:xfrm>
        </p:spPr>
        <p:txBody>
          <a:bodyPr>
            <a:normAutofit/>
          </a:bodyPr>
          <a:lstStyle/>
          <a:p>
            <a:pPr algn="l"/>
            <a:r>
              <a:rPr lang="en-US" dirty="0">
                <a:solidFill>
                  <a:schemeClr val="bg1"/>
                </a:solidFill>
              </a:rPr>
              <a:t>IT consultation service</a:t>
            </a:r>
          </a:p>
        </p:txBody>
      </p:sp>
      <p:pic>
        <p:nvPicPr>
          <p:cNvPr id="4" name="Picture 3">
            <a:extLst>
              <a:ext uri="{FF2B5EF4-FFF2-40B4-BE49-F238E27FC236}">
                <a16:creationId xmlns:a16="http://schemas.microsoft.com/office/drawing/2014/main" id="{61CB79C0-EB73-26AD-DA69-BD916C5A6BD1}"/>
              </a:ext>
            </a:extLst>
          </p:cNvPr>
          <p:cNvPicPr>
            <a:picLocks noChangeAspect="1"/>
          </p:cNvPicPr>
          <p:nvPr/>
        </p:nvPicPr>
        <p:blipFill rotWithShape="1">
          <a:blip r:embed="rId5"/>
          <a:srcRect l="7715" r="19524" b="1"/>
          <a:stretch/>
        </p:blipFill>
        <p:spPr>
          <a:xfrm>
            <a:off x="6096000" y="841375"/>
            <a:ext cx="5260975" cy="4707593"/>
          </a:xfrm>
          <a:custGeom>
            <a:avLst/>
            <a:gdLst/>
            <a:ahLst/>
            <a:cxnLst/>
            <a:rect l="l" t="t" r="r" b="b"/>
            <a:pathLst>
              <a:path w="5260975" h="4707593">
                <a:moveTo>
                  <a:pt x="0" y="0"/>
                </a:moveTo>
                <a:lnTo>
                  <a:pt x="5260975" y="0"/>
                </a:lnTo>
                <a:lnTo>
                  <a:pt x="5260975" y="3296937"/>
                </a:lnTo>
                <a:lnTo>
                  <a:pt x="5260975" y="3518571"/>
                </a:lnTo>
                <a:lnTo>
                  <a:pt x="5226503"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3" y="3748498"/>
                  <a:pt x="4977440" y="3752627"/>
                </a:cubicBezTo>
                <a:cubicBezTo>
                  <a:pt x="4964094" y="3761268"/>
                  <a:pt x="4949499" y="3768277"/>
                  <a:pt x="4935193" y="3775382"/>
                </a:cubicBezTo>
                <a:cubicBezTo>
                  <a:pt x="4922903" y="3781431"/>
                  <a:pt x="4909845" y="3785943"/>
                  <a:pt x="4897844" y="3792472"/>
                </a:cubicBezTo>
                <a:cubicBezTo>
                  <a:pt x="4888243" y="3797658"/>
                  <a:pt x="4879697" y="3804859"/>
                  <a:pt x="4870767" y="3811388"/>
                </a:cubicBezTo>
                <a:cubicBezTo>
                  <a:pt x="4862990" y="3817052"/>
                  <a:pt x="4854445" y="3821949"/>
                  <a:pt x="4847916"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1" y="4077254"/>
                  <a:pt x="4512727" y="4081479"/>
                  <a:pt x="4502549" y="4089832"/>
                </a:cubicBezTo>
                <a:cubicBezTo>
                  <a:pt x="4491987" y="4098473"/>
                  <a:pt x="4479986" y="4105290"/>
                  <a:pt x="4468944" y="4113356"/>
                </a:cubicBezTo>
                <a:cubicBezTo>
                  <a:pt x="4463087" y="4117676"/>
                  <a:pt x="4458286" y="4123341"/>
                  <a:pt x="4452622"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effectLst>
            <a:outerShdw blurRad="381000" dist="152400" dir="5400000" algn="t" rotWithShape="0">
              <a:prstClr val="black">
                <a:alpha val="10000"/>
              </a:prstClr>
            </a:outerShdw>
          </a:effectLst>
        </p:spPr>
      </p:pic>
      <p:sp>
        <p:nvSpPr>
          <p:cNvPr id="11" name="Freeform: Shape 10">
            <a:extLst>
              <a:ext uri="{FF2B5EF4-FFF2-40B4-BE49-F238E27FC236}">
                <a16:creationId xmlns:a16="http://schemas.microsoft.com/office/drawing/2014/main" id="{686A5CBB-E03B-4019-8BCD-78975D39E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94993204-9792-4E61-A83C-73D4379E2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4138312"/>
            <a:ext cx="5260975" cy="1410656"/>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6">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Audio Recording Jun 23, 2023 at 1:37:41 AM">
            <a:hlinkClick r:id="" action="ppaction://media"/>
            <a:extLst>
              <a:ext uri="{FF2B5EF4-FFF2-40B4-BE49-F238E27FC236}">
                <a16:creationId xmlns:a16="http://schemas.microsoft.com/office/drawing/2014/main" id="{A0B195A7-AC08-ECFC-FB97-9C3F5E7EEAC4}"/>
              </a:ext>
            </a:extLst>
          </p:cNvPr>
          <p:cNvPicPr>
            <a:picLocks noChangeAspect="1"/>
          </p:cNvPicPr>
          <p:nvPr>
            <a:audioFile r:link="rId2"/>
            <p:extLst>
              <p:ext uri="{DAA4B4D4-6D71-4841-9C94-3DE7FCFB9230}">
                <p14:media xmlns:p14="http://schemas.microsoft.com/office/powerpoint/2010/main" r:embed="rId1"/>
              </p:ext>
            </p:extLst>
          </p:nvPr>
        </p:nvPicPr>
        <p:blipFill>
          <a:blip r:embed="rId7"/>
          <a:stretch>
            <a:fillRect/>
          </a:stretch>
        </p:blipFill>
        <p:spPr>
          <a:xfrm>
            <a:off x="238369" y="6081041"/>
            <a:ext cx="812800" cy="812800"/>
          </a:xfrm>
          <a:prstGeom prst="rect">
            <a:avLst/>
          </a:prstGeom>
        </p:spPr>
      </p:pic>
    </p:spTree>
    <p:extLst>
      <p:ext uri="{BB962C8B-B14F-4D97-AF65-F5344CB8AC3E}">
        <p14:creationId xmlns:p14="http://schemas.microsoft.com/office/powerpoint/2010/main" val="96311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1008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AD04-27C0-74E7-784C-338125DD17E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55DB2C-D569-F4B7-5E79-3D5937632D1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6981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227</Words>
  <Application>Microsoft Macintosh PowerPoint</Application>
  <PresentationFormat>Widescreen</PresentationFormat>
  <Paragraphs>7</Paragraphs>
  <Slides>2</Slides>
  <Notes>1</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Söhne</vt:lpstr>
      <vt:lpstr>Office Theme</vt:lpstr>
      <vt:lpstr>mPowerTech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mPowerTech</dc:title>
  <dc:creator>Thompson, Tyre' F.</dc:creator>
  <cp:lastModifiedBy>Thompson, Tyre' F.</cp:lastModifiedBy>
  <cp:revision>2</cp:revision>
  <dcterms:created xsi:type="dcterms:W3CDTF">2023-06-23T03:31:17Z</dcterms:created>
  <dcterms:modified xsi:type="dcterms:W3CDTF">2023-06-23T05:37:51Z</dcterms:modified>
</cp:coreProperties>
</file>