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97"/>
  </p:normalViewPr>
  <p:slideViewPr>
    <p:cSldViewPr snapToGrid="0">
      <p:cViewPr varScale="1">
        <p:scale>
          <a:sx n="144" d="100"/>
          <a:sy n="144" d="100"/>
        </p:scale>
        <p:origin x="720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70ab88e9e8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70ab88e9e8_0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Reasons? Parents, Scholarships, etc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70ab88e9e8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70ab88e9e8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70ab88e9e8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70ab88e9e8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70ab88e9e8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70ab88e9e8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70ab88e9e8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70ab88e9e8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70ab88e9e8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70ab88e9e8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70ab88e9e8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70ab88e9e8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70ab88e9e8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70ab88e9e8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70ab88e9e8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70ab88e9e8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0ab88e9e8_0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70ab88e9e8_0_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dark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A86E8"/>
                </a:solidFill>
                <a:latin typeface="Impact"/>
                <a:ea typeface="Impact"/>
                <a:cs typeface="Impact"/>
                <a:sym typeface="Impact"/>
              </a:rPr>
              <a:t>The History of Hampton University (and why you should attend)</a:t>
            </a:r>
            <a:endParaRPr b="1">
              <a:solidFill>
                <a:srgbClr val="4A86E8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By : Mekhi Crocker-Linen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98200" y="3626725"/>
            <a:ext cx="4140600" cy="1171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  <a:latin typeface="Impact"/>
                <a:ea typeface="Impact"/>
                <a:cs typeface="Impact"/>
                <a:sym typeface="Impact"/>
              </a:rPr>
              <a:t>Interested in attending HU? KNOW THE COSTS</a:t>
            </a:r>
            <a:endParaRPr>
              <a:solidFill>
                <a:srgbClr val="4A86E8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17" name="Google Shape;117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Hampton University is a well-known University. Many people find interest in this school for several different reasons. BUT, Hampton comes with a hefty tuition rate.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Average Tuition (All Students) - $ 24,950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Comprehensive Fee - $2,824.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Average Room/Board - $12,366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Undergraduate Per Credit Hour - $604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pic>
        <p:nvPicPr>
          <p:cNvPr id="118" name="Google Shape;118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12125" y="2619700"/>
            <a:ext cx="28575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rgbClr val="4A86E8"/>
                </a:solidFill>
                <a:latin typeface="Impact"/>
                <a:ea typeface="Impact"/>
                <a:cs typeface="Impact"/>
                <a:sym typeface="Impact"/>
              </a:rPr>
              <a:t>Interested in attending HU? </a:t>
            </a:r>
            <a:r>
              <a:rPr lang="en" u="sng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Pros </a:t>
            </a:r>
            <a:endParaRPr u="sng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24" name="Google Shape;124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61600" cy="365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Impact"/>
              <a:buChar char="-"/>
            </a:pPr>
            <a:r>
              <a:rPr lang="en" sz="26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It’s an HBCU, so the focus is on providing  a supportive atmosphere that will help African American students thrive.</a:t>
            </a:r>
            <a:endParaRPr sz="2600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Impact"/>
              <a:buChar char="-"/>
            </a:pPr>
            <a:r>
              <a:rPr lang="en" sz="26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Good Academic reputation </a:t>
            </a:r>
            <a:endParaRPr sz="2600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Impact"/>
              <a:buChar char="-"/>
            </a:pPr>
            <a:r>
              <a:rPr lang="en" sz="26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It’s near the beach</a:t>
            </a:r>
            <a:endParaRPr sz="2600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Impact"/>
              <a:buChar char="-"/>
            </a:pPr>
            <a:r>
              <a:rPr lang="en" sz="26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It’s a great size University (not too large)</a:t>
            </a:r>
            <a:endParaRPr sz="2600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Impact"/>
              <a:buChar char="-"/>
            </a:pPr>
            <a:r>
              <a:rPr lang="en" sz="26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Well known programs that have proven to help students succeed in their field of study.</a:t>
            </a:r>
            <a:endParaRPr sz="2600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Impact"/>
              <a:buChar char="-"/>
            </a:pPr>
            <a:r>
              <a:rPr lang="en" sz="26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Looking into mentorship? Excellent mentorship programs</a:t>
            </a:r>
            <a:endParaRPr sz="2600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  <a:latin typeface="Impact"/>
                <a:ea typeface="Impact"/>
                <a:cs typeface="Impact"/>
                <a:sym typeface="Impact"/>
              </a:rPr>
              <a:t>The Opening of Hampton University </a:t>
            </a:r>
            <a:endParaRPr>
              <a:solidFill>
                <a:srgbClr val="4A86E8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6133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On April 1, 1868, Samuel Armstrong opened “Hampton Normal and Agricultural Institute” with a mission. </a:t>
            </a:r>
            <a:endParaRPr sz="2100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Obtaining experience in trades and industrial skills were emphasized, as Negro youth were expected to lead their people first by example and build strong character.</a:t>
            </a:r>
            <a:endParaRPr sz="2100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21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Students were able to pay their way through school by working several jobs throughout </a:t>
            </a:r>
            <a:r>
              <a:rPr lang="en" sz="24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campus. </a:t>
            </a:r>
            <a:endParaRPr sz="2400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31750" y="666750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  <a:latin typeface="Impact"/>
                <a:ea typeface="Impact"/>
                <a:cs typeface="Impact"/>
                <a:sym typeface="Impact"/>
              </a:rPr>
              <a:t>New Students</a:t>
            </a:r>
            <a:endParaRPr>
              <a:solidFill>
                <a:srgbClr val="4A86E8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6270000" cy="33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By the year of 1872, Hampton Normal and Agricultural Institute began to flourish and draw in new students from all over the country. </a:t>
            </a:r>
            <a:endParaRPr sz="2200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A new student by the name of Booker T. Washington, arriving from West Virginia in 1872, worked his way through Hampton.</a:t>
            </a:r>
            <a:endParaRPr sz="2200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22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He later left then returned back to Hampton to teach. Also, he helped found Tuskegee Institute in Alabama in 1881. </a:t>
            </a:r>
            <a:endParaRPr sz="2200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99925" y="1204275"/>
            <a:ext cx="2257500" cy="16909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  <a:latin typeface="Impact"/>
                <a:ea typeface="Impact"/>
                <a:cs typeface="Impact"/>
                <a:sym typeface="Impact"/>
              </a:rPr>
              <a:t>Arrival of Native Americans</a:t>
            </a:r>
            <a:endParaRPr>
              <a:solidFill>
                <a:srgbClr val="4A86E8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April 18, 1878 - A group of Native Americans arrived in Hampton from Fort Sill. </a:t>
            </a:r>
            <a:endParaRPr sz="2400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Hampton created a Native American education program that lasted more than 40 years.</a:t>
            </a:r>
            <a:endParaRPr sz="2400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24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The last student graduated from this program in 1923. </a:t>
            </a:r>
            <a:endParaRPr sz="2400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70872" y="3612550"/>
            <a:ext cx="1852175" cy="1412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  <a:latin typeface="Impact"/>
                <a:ea typeface="Impact"/>
                <a:cs typeface="Impact"/>
                <a:sym typeface="Impact"/>
              </a:rPr>
              <a:t>A New Era : The Trade School</a:t>
            </a:r>
            <a:endParaRPr>
              <a:solidFill>
                <a:srgbClr val="4A86E8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83" name="Google Shape;83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Throughout the 1880’s and 1890’s, Hampton saw a significant increase in enrollment. 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Several buildings were constructed, including Whipple Barn, Holly Tree Inn, and the Armstrong-Slater Trade School. Most of these buildings were built by students at Hampton.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Some of programs the new Trade school offered :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Impact"/>
              <a:buChar char="-"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Farming			-Painting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Impact"/>
              <a:buChar char="-"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Carpentry		-Tailoring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Impact"/>
              <a:buChar char="-"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Printing			-Music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67725" y="2825788"/>
            <a:ext cx="2628900" cy="1743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  <a:latin typeface="Impact"/>
                <a:ea typeface="Impact"/>
                <a:cs typeface="Impact"/>
                <a:sym typeface="Impact"/>
              </a:rPr>
              <a:t>Hampton Institute - 1900’s</a:t>
            </a:r>
            <a:endParaRPr>
              <a:solidFill>
                <a:srgbClr val="4A86E8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Enhancing Hampton’s curriculum was the main focus during the 1900’s. 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Several new programs were added and expectations were raised. They began to build a strong reputation. 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Some new Buildings include the Library Science School and  the Robert C. Ogden Auditorium. 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On July 1, 1930, Hampton Normal and Agricultural Institute became Hampton Institute.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Then, Principal- Dr. George Phenix title was changed President. 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  <a:latin typeface="Impact"/>
                <a:ea typeface="Impact"/>
                <a:cs typeface="Impact"/>
                <a:sym typeface="Impact"/>
              </a:rPr>
              <a:t>Growth of Hampton Institute</a:t>
            </a:r>
            <a:endParaRPr>
              <a:solidFill>
                <a:srgbClr val="4A86E8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Eventually, the trades in the Trade School were phased out due to decreased enrollment. 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New programs began to take place, including graduate school studies such as Mathematics and Chemistry.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Twelve new buildings were constructed, new programs and departments were established, faculty numbers increased, and student enrollment surpassed 2,000 by 1969. 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Some new programs include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-Computer technology  -Mass Media Arts  -Cooperative Education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pic>
        <p:nvPicPr>
          <p:cNvPr id="97" name="Google Shape;9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07475" y="3436725"/>
            <a:ext cx="1977100" cy="1186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  <a:latin typeface="Impact"/>
                <a:ea typeface="Impact"/>
                <a:cs typeface="Impact"/>
                <a:sym typeface="Impact"/>
              </a:rPr>
              <a:t>Now known as Hampton University</a:t>
            </a:r>
            <a:endParaRPr>
              <a:solidFill>
                <a:srgbClr val="4A86E8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03" name="Google Shape;103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Dr. William R Harvey was elected the twelfth President of Hampton Institute in 1978. </a:t>
            </a:r>
            <a:endParaRPr sz="2400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By 1983, student enrollment increased by nearly four thousand.</a:t>
            </a:r>
            <a:endParaRPr sz="2400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24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In 1984, after a nine-month study, the name was changed to Hampton University.</a:t>
            </a:r>
            <a:endParaRPr sz="2400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pic>
        <p:nvPicPr>
          <p:cNvPr id="104" name="Google Shape;10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13413" y="3467963"/>
            <a:ext cx="3495675" cy="1304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A86E8"/>
                </a:solidFill>
                <a:latin typeface="Impact"/>
                <a:ea typeface="Impact"/>
                <a:cs typeface="Impact"/>
                <a:sym typeface="Impact"/>
              </a:rPr>
              <a:t>Hampton University - Today</a:t>
            </a:r>
            <a:endParaRPr>
              <a:solidFill>
                <a:srgbClr val="4A86E8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10" name="Google Shape;110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Hampton University continues to thrive. It is known to be one of the top HBCUs in the USA.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Hampton has 10 accredited schools and colleges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Their most popular schools include the School of Pharmacy, Scripps Howard School of Journalism and Communication, and the School of Nursing.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As of 2019, Hampton offers over 40 undergraduate programs. 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HU is also known for their popular Basketball &amp; Football team. </a:t>
            </a:r>
            <a:endParaRPr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pic>
        <p:nvPicPr>
          <p:cNvPr id="111" name="Google Shape;11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20563" y="2809713"/>
            <a:ext cx="2143125" cy="2143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699</Words>
  <Application>Microsoft Macintosh PowerPoint</Application>
  <PresentationFormat>On-screen Show (16:9)</PresentationFormat>
  <Paragraphs>57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Impact</vt:lpstr>
      <vt:lpstr>Simple Dark</vt:lpstr>
      <vt:lpstr>The History of Hampton University (and why you should attend)</vt:lpstr>
      <vt:lpstr>The Opening of Hampton University </vt:lpstr>
      <vt:lpstr>New Students</vt:lpstr>
      <vt:lpstr>Arrival of Native Americans</vt:lpstr>
      <vt:lpstr>A New Era : The Trade School</vt:lpstr>
      <vt:lpstr>Hampton Institute - 1900’s</vt:lpstr>
      <vt:lpstr>Growth of Hampton Institute</vt:lpstr>
      <vt:lpstr>Now known as Hampton University</vt:lpstr>
      <vt:lpstr>Hampton University - Today</vt:lpstr>
      <vt:lpstr>Interested in attending HU? KNOW THE COSTS</vt:lpstr>
      <vt:lpstr>Interested in attending HU? Pros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History of Hampton University (and why you should attend)</dc:title>
  <cp:lastModifiedBy>Crocker-Linen, Mekhi</cp:lastModifiedBy>
  <cp:revision>1</cp:revision>
  <dcterms:modified xsi:type="dcterms:W3CDTF">2021-12-09T15:26:27Z</dcterms:modified>
</cp:coreProperties>
</file>