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Lst>
  <p:sldSz cy="5143500" cx="9144000"/>
  <p:notesSz cx="6858000" cy="9144000"/>
  <p:embeddedFontLst>
    <p:embeddedFont>
      <p:font typeface="Montserrat"/>
      <p:regular r:id="rId14"/>
      <p:bold r:id="rId15"/>
      <p:italic r:id="rId16"/>
      <p:boldItalic r:id="rId17"/>
    </p:embeddedFont>
    <p:embeddedFont>
      <p:font typeface="Lato"/>
      <p:regular r:id="rId18"/>
      <p:bold r:id="rId19"/>
      <p:italic r:id="rId20"/>
      <p:boldItalic r:id="rId2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Lato-italic.fntdata"/><Relationship Id="rId11" Type="http://schemas.openxmlformats.org/officeDocument/2006/relationships/slide" Target="slides/slide6.xml"/><Relationship Id="rId10" Type="http://schemas.openxmlformats.org/officeDocument/2006/relationships/slide" Target="slides/slide5.xml"/><Relationship Id="rId21" Type="http://schemas.openxmlformats.org/officeDocument/2006/relationships/font" Target="fonts/Lato-boldItalic.fntdata"/><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font" Target="fonts/Montserrat-bold.fntdata"/><Relationship Id="rId14" Type="http://schemas.openxmlformats.org/officeDocument/2006/relationships/font" Target="fonts/Montserrat-regular.fntdata"/><Relationship Id="rId17" Type="http://schemas.openxmlformats.org/officeDocument/2006/relationships/font" Target="fonts/Montserrat-boldItalic.fntdata"/><Relationship Id="rId16" Type="http://schemas.openxmlformats.org/officeDocument/2006/relationships/font" Target="fonts/Montserrat-italic.fntdata"/><Relationship Id="rId5" Type="http://schemas.openxmlformats.org/officeDocument/2006/relationships/notesMaster" Target="notesMasters/notesMaster1.xml"/><Relationship Id="rId19" Type="http://schemas.openxmlformats.org/officeDocument/2006/relationships/font" Target="fonts/Lato-bold.fntdata"/><Relationship Id="rId6" Type="http://schemas.openxmlformats.org/officeDocument/2006/relationships/slide" Target="slides/slide1.xml"/><Relationship Id="rId18" Type="http://schemas.openxmlformats.org/officeDocument/2006/relationships/font" Target="fonts/Lato-regular.fntdata"/><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 name="Shape 130"/>
        <p:cNvGrpSpPr/>
        <p:nvPr/>
      </p:nvGrpSpPr>
      <p:grpSpPr>
        <a:xfrm>
          <a:off x="0" y="0"/>
          <a:ext cx="0" cy="0"/>
          <a:chOff x="0" y="0"/>
          <a:chExt cx="0" cy="0"/>
        </a:xfrm>
      </p:grpSpPr>
      <p:sp>
        <p:nvSpPr>
          <p:cNvPr id="131" name="Google Shape;13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132" name="Google Shape;13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 name="Shape 136"/>
        <p:cNvGrpSpPr/>
        <p:nvPr/>
      </p:nvGrpSpPr>
      <p:grpSpPr>
        <a:xfrm>
          <a:off x="0" y="0"/>
          <a:ext cx="0" cy="0"/>
          <a:chOff x="0" y="0"/>
          <a:chExt cx="0" cy="0"/>
        </a:xfrm>
      </p:grpSpPr>
      <p:sp>
        <p:nvSpPr>
          <p:cNvPr id="137" name="Google Shape;137;g3a1047ce342_1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8" name="Google Shape;138;g3a1047ce342_1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 name="Shape 142"/>
        <p:cNvGrpSpPr/>
        <p:nvPr/>
      </p:nvGrpSpPr>
      <p:grpSpPr>
        <a:xfrm>
          <a:off x="0" y="0"/>
          <a:ext cx="0" cy="0"/>
          <a:chOff x="0" y="0"/>
          <a:chExt cx="0" cy="0"/>
        </a:xfrm>
      </p:grpSpPr>
      <p:sp>
        <p:nvSpPr>
          <p:cNvPr id="143" name="Google Shape;143;g3a1047ce342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4" name="Google Shape;144;g3a1047ce342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 name="Shape 148"/>
        <p:cNvGrpSpPr/>
        <p:nvPr/>
      </p:nvGrpSpPr>
      <p:grpSpPr>
        <a:xfrm>
          <a:off x="0" y="0"/>
          <a:ext cx="0" cy="0"/>
          <a:chOff x="0" y="0"/>
          <a:chExt cx="0" cy="0"/>
        </a:xfrm>
      </p:grpSpPr>
      <p:sp>
        <p:nvSpPr>
          <p:cNvPr id="149" name="Google Shape;149;g3a1047ce342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0" name="Google Shape;150;g3a1047ce342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 name="Shape 154"/>
        <p:cNvGrpSpPr/>
        <p:nvPr/>
      </p:nvGrpSpPr>
      <p:grpSpPr>
        <a:xfrm>
          <a:off x="0" y="0"/>
          <a:ext cx="0" cy="0"/>
          <a:chOff x="0" y="0"/>
          <a:chExt cx="0" cy="0"/>
        </a:xfrm>
      </p:grpSpPr>
      <p:sp>
        <p:nvSpPr>
          <p:cNvPr id="155" name="Google Shape;155;g3a1047ce342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6" name="Google Shape;156;g3a1047ce342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 name="Shape 160"/>
        <p:cNvGrpSpPr/>
        <p:nvPr/>
      </p:nvGrpSpPr>
      <p:grpSpPr>
        <a:xfrm>
          <a:off x="0" y="0"/>
          <a:ext cx="0" cy="0"/>
          <a:chOff x="0" y="0"/>
          <a:chExt cx="0" cy="0"/>
        </a:xfrm>
      </p:grpSpPr>
      <p:sp>
        <p:nvSpPr>
          <p:cNvPr id="161" name="Google Shape;161;g3a7869ee554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2" name="Google Shape;162;g3a7869ee554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 name="Shape 169"/>
        <p:cNvGrpSpPr/>
        <p:nvPr/>
      </p:nvGrpSpPr>
      <p:grpSpPr>
        <a:xfrm>
          <a:off x="0" y="0"/>
          <a:ext cx="0" cy="0"/>
          <a:chOff x="0" y="0"/>
          <a:chExt cx="0" cy="0"/>
        </a:xfrm>
      </p:grpSpPr>
      <p:sp>
        <p:nvSpPr>
          <p:cNvPr id="170" name="Google Shape;170;g3a1047ce342_3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1" name="Google Shape;171;g3a1047ce342_3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Ryan H</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 name="Shape 175"/>
        <p:cNvGrpSpPr/>
        <p:nvPr/>
      </p:nvGrpSpPr>
      <p:grpSpPr>
        <a:xfrm>
          <a:off x="0" y="0"/>
          <a:ext cx="0" cy="0"/>
          <a:chOff x="0" y="0"/>
          <a:chExt cx="0" cy="0"/>
        </a:xfrm>
      </p:grpSpPr>
      <p:sp>
        <p:nvSpPr>
          <p:cNvPr id="176" name="Google Shape;176;g3a79025cdb7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7" name="Google Shape;177;g3a79025cdb7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p:nvPr/>
        </p:nvSpPr>
        <p:spPr>
          <a:xfrm rot="5400000">
            <a:off x="7500300" y="505"/>
            <a:ext cx="1643700" cy="1643700"/>
          </a:xfrm>
          <a:prstGeom prst="diagStripe">
            <a:avLst>
              <a:gd fmla="val 0" name="adj"/>
            </a:avLst>
          </a:prstGeom>
          <a:solidFill>
            <a:schemeClr val="lt1">
              <a:alpha val="303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1" name="Google Shape;11;p2"/>
          <p:cNvGrpSpPr/>
          <p:nvPr/>
        </p:nvGrpSpPr>
        <p:grpSpPr>
          <a:xfrm>
            <a:off x="0" y="490"/>
            <a:ext cx="5153705" cy="5134399"/>
            <a:chOff x="0" y="75"/>
            <a:chExt cx="5153705" cy="5152950"/>
          </a:xfrm>
        </p:grpSpPr>
        <p:sp>
          <p:nvSpPr>
            <p:cNvPr id="12" name="Google Shape;12;p2"/>
            <p:cNvSpPr/>
            <p:nvPr/>
          </p:nvSpPr>
          <p:spPr>
            <a:xfrm rot="-5400000">
              <a:off x="455" y="-225"/>
              <a:ext cx="5152800" cy="5153700"/>
            </a:xfrm>
            <a:prstGeom prst="diagStripe">
              <a:avLst>
                <a:gd fmla="val 50000" name="adj"/>
              </a:avLst>
            </a:prstGeom>
            <a:solidFill>
              <a:schemeClr val="lt1">
                <a:alpha val="303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 name="Google Shape;13;p2"/>
            <p:cNvSpPr/>
            <p:nvPr/>
          </p:nvSpPr>
          <p:spPr>
            <a:xfrm rot="-5400000">
              <a:off x="150" y="1145825"/>
              <a:ext cx="3996600" cy="3996900"/>
            </a:xfrm>
            <a:prstGeom prst="diagStripe">
              <a:avLst>
                <a:gd fmla="val 58774" name="adj"/>
              </a:avLst>
            </a:prstGeom>
            <a:solidFill>
              <a:schemeClr val="lt1">
                <a:alpha val="303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 name="Google Shape;14;p2"/>
            <p:cNvSpPr/>
            <p:nvPr/>
          </p:nvSpPr>
          <p:spPr>
            <a:xfrm rot="-5400000">
              <a:off x="1646" y="-75"/>
              <a:ext cx="2299800" cy="2300100"/>
            </a:xfrm>
            <a:prstGeom prst="diagStrip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 name="Google Shape;15;p2"/>
            <p:cNvSpPr/>
            <p:nvPr/>
          </p:nvSpPr>
          <p:spPr>
            <a:xfrm flipH="1">
              <a:off x="652821" y="590035"/>
              <a:ext cx="2300100" cy="2299800"/>
            </a:xfrm>
            <a:prstGeom prst="diagStripe">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6" name="Google Shape;16;p2"/>
          <p:cNvSpPr txBox="1"/>
          <p:nvPr>
            <p:ph type="ctrTitle"/>
          </p:nvPr>
        </p:nvSpPr>
        <p:spPr>
          <a:xfrm>
            <a:off x="3537150" y="1578400"/>
            <a:ext cx="5017500" cy="1578900"/>
          </a:xfrm>
          <a:prstGeom prst="rect">
            <a:avLst/>
          </a:prstGeom>
        </p:spPr>
        <p:txBody>
          <a:bodyPr anchorCtr="0" anchor="t" bIns="91425" lIns="91425" spcFirstLastPara="1" rIns="91425" wrap="square" tIns="91425">
            <a:normAutofit/>
          </a:bodyPr>
          <a:lstStyle>
            <a:lvl1pPr lvl="0">
              <a:spcBef>
                <a:spcPts val="0"/>
              </a:spcBef>
              <a:spcAft>
                <a:spcPts val="0"/>
              </a:spcAft>
              <a:buSzPts val="4000"/>
              <a:buNone/>
              <a:defRPr sz="4000"/>
            </a:lvl1pPr>
            <a:lvl2pPr lvl="1">
              <a:spcBef>
                <a:spcPts val="0"/>
              </a:spcBef>
              <a:spcAft>
                <a:spcPts val="0"/>
              </a:spcAft>
              <a:buSzPts val="4000"/>
              <a:buNone/>
              <a:defRPr sz="4000"/>
            </a:lvl2pPr>
            <a:lvl3pPr lvl="2">
              <a:spcBef>
                <a:spcPts val="0"/>
              </a:spcBef>
              <a:spcAft>
                <a:spcPts val="0"/>
              </a:spcAft>
              <a:buSzPts val="4000"/>
              <a:buNone/>
              <a:defRPr sz="4000"/>
            </a:lvl3pPr>
            <a:lvl4pPr lvl="3">
              <a:spcBef>
                <a:spcPts val="0"/>
              </a:spcBef>
              <a:spcAft>
                <a:spcPts val="0"/>
              </a:spcAft>
              <a:buSzPts val="4000"/>
              <a:buNone/>
              <a:defRPr sz="4000"/>
            </a:lvl4pPr>
            <a:lvl5pPr lvl="4">
              <a:spcBef>
                <a:spcPts val="0"/>
              </a:spcBef>
              <a:spcAft>
                <a:spcPts val="0"/>
              </a:spcAft>
              <a:buSzPts val="4000"/>
              <a:buNone/>
              <a:defRPr sz="4000"/>
            </a:lvl5pPr>
            <a:lvl6pPr lvl="5">
              <a:spcBef>
                <a:spcPts val="0"/>
              </a:spcBef>
              <a:spcAft>
                <a:spcPts val="0"/>
              </a:spcAft>
              <a:buSzPts val="4000"/>
              <a:buNone/>
              <a:defRPr sz="4000"/>
            </a:lvl6pPr>
            <a:lvl7pPr lvl="6">
              <a:spcBef>
                <a:spcPts val="0"/>
              </a:spcBef>
              <a:spcAft>
                <a:spcPts val="0"/>
              </a:spcAft>
              <a:buSzPts val="4000"/>
              <a:buNone/>
              <a:defRPr sz="4000"/>
            </a:lvl7pPr>
            <a:lvl8pPr lvl="7">
              <a:spcBef>
                <a:spcPts val="0"/>
              </a:spcBef>
              <a:spcAft>
                <a:spcPts val="0"/>
              </a:spcAft>
              <a:buSzPts val="4000"/>
              <a:buNone/>
              <a:defRPr sz="4000"/>
            </a:lvl8pPr>
            <a:lvl9pPr lvl="8">
              <a:spcBef>
                <a:spcPts val="0"/>
              </a:spcBef>
              <a:spcAft>
                <a:spcPts val="0"/>
              </a:spcAft>
              <a:buSzPts val="4000"/>
              <a:buNone/>
              <a:defRPr sz="4000"/>
            </a:lvl9pPr>
          </a:lstStyle>
          <a:p/>
        </p:txBody>
      </p:sp>
      <p:sp>
        <p:nvSpPr>
          <p:cNvPr id="17" name="Google Shape;17;p2"/>
          <p:cNvSpPr txBox="1"/>
          <p:nvPr>
            <p:ph idx="1" type="subTitle"/>
          </p:nvPr>
        </p:nvSpPr>
        <p:spPr>
          <a:xfrm>
            <a:off x="5083950" y="3924925"/>
            <a:ext cx="3470700" cy="506100"/>
          </a:xfrm>
          <a:prstGeom prst="rect">
            <a:avLst/>
          </a:prstGeom>
        </p:spPr>
        <p:txBody>
          <a:bodyPr anchorCtr="0" anchor="t" bIns="91425" lIns="91425" spcFirstLastPara="1" rIns="91425" wrap="square" tIns="91425">
            <a:normAutofit/>
          </a:bodyPr>
          <a:lstStyle>
            <a:lvl1pPr lvl="0">
              <a:lnSpc>
                <a:spcPct val="100000"/>
              </a:lnSpc>
              <a:spcBef>
                <a:spcPts val="0"/>
              </a:spcBef>
              <a:spcAft>
                <a:spcPts val="0"/>
              </a:spcAft>
              <a:buSzPts val="1300"/>
              <a:buNone/>
              <a:defRPr/>
            </a:lvl1pPr>
            <a:lvl2pPr lvl="1">
              <a:lnSpc>
                <a:spcPct val="100000"/>
              </a:lnSpc>
              <a:spcBef>
                <a:spcPts val="0"/>
              </a:spcBef>
              <a:spcAft>
                <a:spcPts val="0"/>
              </a:spcAft>
              <a:buSzPts val="1300"/>
              <a:buNone/>
              <a:defRPr sz="1300"/>
            </a:lvl2pPr>
            <a:lvl3pPr lvl="2">
              <a:lnSpc>
                <a:spcPct val="100000"/>
              </a:lnSpc>
              <a:spcBef>
                <a:spcPts val="0"/>
              </a:spcBef>
              <a:spcAft>
                <a:spcPts val="0"/>
              </a:spcAft>
              <a:buSzPts val="1300"/>
              <a:buNone/>
              <a:defRPr sz="1300"/>
            </a:lvl3pPr>
            <a:lvl4pPr lvl="3">
              <a:lnSpc>
                <a:spcPct val="100000"/>
              </a:lnSpc>
              <a:spcBef>
                <a:spcPts val="0"/>
              </a:spcBef>
              <a:spcAft>
                <a:spcPts val="0"/>
              </a:spcAft>
              <a:buSzPts val="1300"/>
              <a:buNone/>
              <a:defRPr sz="1300"/>
            </a:lvl4pPr>
            <a:lvl5pPr lvl="4">
              <a:lnSpc>
                <a:spcPct val="100000"/>
              </a:lnSpc>
              <a:spcBef>
                <a:spcPts val="0"/>
              </a:spcBef>
              <a:spcAft>
                <a:spcPts val="0"/>
              </a:spcAft>
              <a:buSzPts val="1300"/>
              <a:buNone/>
              <a:defRPr sz="1300"/>
            </a:lvl5pPr>
            <a:lvl6pPr lvl="5">
              <a:lnSpc>
                <a:spcPct val="100000"/>
              </a:lnSpc>
              <a:spcBef>
                <a:spcPts val="0"/>
              </a:spcBef>
              <a:spcAft>
                <a:spcPts val="0"/>
              </a:spcAft>
              <a:buSzPts val="1300"/>
              <a:buNone/>
              <a:defRPr sz="1300"/>
            </a:lvl6pPr>
            <a:lvl7pPr lvl="6">
              <a:lnSpc>
                <a:spcPct val="100000"/>
              </a:lnSpc>
              <a:spcBef>
                <a:spcPts val="0"/>
              </a:spcBef>
              <a:spcAft>
                <a:spcPts val="0"/>
              </a:spcAft>
              <a:buSzPts val="1300"/>
              <a:buNone/>
              <a:defRPr sz="1300"/>
            </a:lvl7pPr>
            <a:lvl8pPr lvl="7">
              <a:lnSpc>
                <a:spcPct val="100000"/>
              </a:lnSpc>
              <a:spcBef>
                <a:spcPts val="0"/>
              </a:spcBef>
              <a:spcAft>
                <a:spcPts val="0"/>
              </a:spcAft>
              <a:buSzPts val="1300"/>
              <a:buNone/>
              <a:defRPr sz="1300"/>
            </a:lvl8pPr>
            <a:lvl9pPr lvl="8">
              <a:lnSpc>
                <a:spcPct val="100000"/>
              </a:lnSpc>
              <a:spcBef>
                <a:spcPts val="0"/>
              </a:spcBef>
              <a:spcAft>
                <a:spcPts val="0"/>
              </a:spcAft>
              <a:buSzPts val="1300"/>
              <a:buNone/>
              <a:defRPr sz="1300"/>
            </a:lvl9pPr>
          </a:lstStyle>
          <a:p/>
        </p:txBody>
      </p:sp>
      <p:sp>
        <p:nvSpPr>
          <p:cNvPr id="18" name="Google Shape;18;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9" name="Shape 19"/>
        <p:cNvGrpSpPr/>
        <p:nvPr/>
      </p:nvGrpSpPr>
      <p:grpSpPr>
        <a:xfrm>
          <a:off x="0" y="0"/>
          <a:ext cx="0" cy="0"/>
          <a:chOff x="0" y="0"/>
          <a:chExt cx="0" cy="0"/>
        </a:xfrm>
      </p:grpSpPr>
      <p:grpSp>
        <p:nvGrpSpPr>
          <p:cNvPr id="20" name="Google Shape;20;p3"/>
          <p:cNvGrpSpPr/>
          <p:nvPr/>
        </p:nvGrpSpPr>
        <p:grpSpPr>
          <a:xfrm>
            <a:off x="4406400" y="0"/>
            <a:ext cx="4737600" cy="5143065"/>
            <a:chOff x="4406400" y="0"/>
            <a:chExt cx="4737600" cy="5143065"/>
          </a:xfrm>
        </p:grpSpPr>
        <p:sp>
          <p:nvSpPr>
            <p:cNvPr id="21" name="Google Shape;21;p3"/>
            <p:cNvSpPr/>
            <p:nvPr/>
          </p:nvSpPr>
          <p:spPr>
            <a:xfrm rot="5400000">
              <a:off x="4408200" y="-1800"/>
              <a:ext cx="4734000" cy="4737600"/>
            </a:xfrm>
            <a:prstGeom prst="diagStripe">
              <a:avLst>
                <a:gd fmla="val 49469" name="adj"/>
              </a:avLst>
            </a:prstGeom>
            <a:solidFill>
              <a:schemeClr val="lt1">
                <a:alpha val="346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 name="Google Shape;22;p3"/>
            <p:cNvSpPr/>
            <p:nvPr/>
          </p:nvSpPr>
          <p:spPr>
            <a:xfrm rot="5400000">
              <a:off x="4841125" y="5700"/>
              <a:ext cx="4298100" cy="4286700"/>
            </a:xfrm>
            <a:prstGeom prst="diagStripe">
              <a:avLst>
                <a:gd fmla="val 0" name="adj"/>
              </a:avLst>
            </a:prstGeom>
            <a:solidFill>
              <a:schemeClr val="lt1">
                <a:alpha val="346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 name="Google Shape;23;p3"/>
            <p:cNvSpPr/>
            <p:nvPr/>
          </p:nvSpPr>
          <p:spPr>
            <a:xfrm rot="-5400000">
              <a:off x="5618399" y="1236468"/>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 name="Google Shape;24;p3"/>
            <p:cNvSpPr/>
            <p:nvPr/>
          </p:nvSpPr>
          <p:spPr>
            <a:xfrm flipH="1">
              <a:off x="5849857" y="1443956"/>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 name="Google Shape;25;p3"/>
            <p:cNvSpPr/>
            <p:nvPr/>
          </p:nvSpPr>
          <p:spPr>
            <a:xfrm rot="-5400000">
              <a:off x="5987081" y="2469465"/>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 name="Google Shape;26;p3"/>
            <p:cNvSpPr/>
            <p:nvPr/>
          </p:nvSpPr>
          <p:spPr>
            <a:xfrm flipH="1">
              <a:off x="6222115" y="2676953"/>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 name="Google Shape;27;p3"/>
            <p:cNvSpPr/>
            <p:nvPr/>
          </p:nvSpPr>
          <p:spPr>
            <a:xfrm rot="-5400000">
              <a:off x="6675341" y="1862018"/>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 name="Google Shape;28;p3"/>
            <p:cNvSpPr/>
            <p:nvPr/>
          </p:nvSpPr>
          <p:spPr>
            <a:xfrm flipH="1">
              <a:off x="6908099" y="2069505"/>
              <a:ext cx="808800" cy="808800"/>
            </a:xfrm>
            <a:prstGeom prst="diagStripe">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 name="Google Shape;29;p3"/>
            <p:cNvSpPr/>
            <p:nvPr/>
          </p:nvSpPr>
          <p:spPr>
            <a:xfrm rot="-5400000">
              <a:off x="6861141" y="2477810"/>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 name="Google Shape;30;p3"/>
            <p:cNvSpPr/>
            <p:nvPr/>
          </p:nvSpPr>
          <p:spPr>
            <a:xfrm flipH="1">
              <a:off x="7965266" y="2692963"/>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 name="Google Shape;31;p3"/>
            <p:cNvSpPr/>
            <p:nvPr/>
          </p:nvSpPr>
          <p:spPr>
            <a:xfrm flipH="1">
              <a:off x="8145082" y="3308755"/>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 name="Google Shape;32;p3"/>
            <p:cNvSpPr/>
            <p:nvPr/>
          </p:nvSpPr>
          <p:spPr>
            <a:xfrm rot="-5400000">
              <a:off x="7047599" y="3095015"/>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 name="Google Shape;33;p3"/>
            <p:cNvSpPr/>
            <p:nvPr/>
          </p:nvSpPr>
          <p:spPr>
            <a:xfrm flipH="1">
              <a:off x="7276649" y="3302502"/>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 name="Google Shape;34;p3"/>
            <p:cNvSpPr/>
            <p:nvPr/>
          </p:nvSpPr>
          <p:spPr>
            <a:xfrm rot="-5400000">
              <a:off x="7227414" y="3710807"/>
              <a:ext cx="808800" cy="808800"/>
            </a:xfrm>
            <a:prstGeom prst="diagStrip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 name="Google Shape;35;p3"/>
            <p:cNvSpPr/>
            <p:nvPr/>
          </p:nvSpPr>
          <p:spPr>
            <a:xfrm flipH="1">
              <a:off x="7462448" y="3918294"/>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 name="Google Shape;36;p3"/>
            <p:cNvSpPr/>
            <p:nvPr/>
          </p:nvSpPr>
          <p:spPr>
            <a:xfrm rot="-5400000">
              <a:off x="8102491" y="3718473"/>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3"/>
            <p:cNvSpPr/>
            <p:nvPr/>
          </p:nvSpPr>
          <p:spPr>
            <a:xfrm flipH="1">
              <a:off x="8334533" y="3925960"/>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 name="Google Shape;38;p3"/>
            <p:cNvSpPr/>
            <p:nvPr/>
          </p:nvSpPr>
          <p:spPr>
            <a:xfrm rot="-5400000">
              <a:off x="8288290" y="4334265"/>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9" name="Google Shape;39;p3"/>
          <p:cNvSpPr txBox="1"/>
          <p:nvPr>
            <p:ph type="title"/>
          </p:nvPr>
        </p:nvSpPr>
        <p:spPr>
          <a:xfrm>
            <a:off x="823850" y="2053000"/>
            <a:ext cx="4587000" cy="1148700"/>
          </a:xfrm>
          <a:prstGeom prst="rect">
            <a:avLst/>
          </a:prstGeom>
        </p:spPr>
        <p:txBody>
          <a:bodyPr anchorCtr="0" anchor="ctr"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40" name="Google Shape;40;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41" name="Shape 41"/>
        <p:cNvGrpSpPr/>
        <p:nvPr/>
      </p:nvGrpSpPr>
      <p:grpSpPr>
        <a:xfrm>
          <a:off x="0" y="0"/>
          <a:ext cx="0" cy="0"/>
          <a:chOff x="0" y="0"/>
          <a:chExt cx="0" cy="0"/>
        </a:xfrm>
      </p:grpSpPr>
      <p:grpSp>
        <p:nvGrpSpPr>
          <p:cNvPr id="42" name="Google Shape;42;p4"/>
          <p:cNvGrpSpPr/>
          <p:nvPr/>
        </p:nvGrpSpPr>
        <p:grpSpPr>
          <a:xfrm>
            <a:off x="0" y="381001"/>
            <a:ext cx="1037850" cy="1016287"/>
            <a:chOff x="0" y="381001"/>
            <a:chExt cx="1037850" cy="1016287"/>
          </a:xfrm>
        </p:grpSpPr>
        <p:sp>
          <p:nvSpPr>
            <p:cNvPr id="43" name="Google Shape;43;p4"/>
            <p:cNvSpPr/>
            <p:nvPr/>
          </p:nvSpPr>
          <p:spPr>
            <a:xfrm rot="-5400000">
              <a:off x="0" y="381001"/>
              <a:ext cx="808800" cy="808800"/>
            </a:xfrm>
            <a:prstGeom prst="diagStrip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 name="Google Shape;44;p4"/>
            <p:cNvSpPr/>
            <p:nvPr/>
          </p:nvSpPr>
          <p:spPr>
            <a:xfrm flipH="1">
              <a:off x="229050" y="588489"/>
              <a:ext cx="808800" cy="808800"/>
            </a:xfrm>
            <a:prstGeom prst="diagStripe">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5" name="Google Shape;45;p4"/>
          <p:cNvSpPr txBox="1"/>
          <p:nvPr>
            <p:ph type="title"/>
          </p:nvPr>
        </p:nvSpPr>
        <p:spPr>
          <a:xfrm>
            <a:off x="1297500" y="393750"/>
            <a:ext cx="7038900" cy="914100"/>
          </a:xfrm>
          <a:prstGeom prst="rect">
            <a:avLst/>
          </a:prstGeom>
        </p:spPr>
        <p:txBody>
          <a:bodyPr anchorCtr="0" anchor="t"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46" name="Google Shape;46;p4"/>
          <p:cNvSpPr txBox="1"/>
          <p:nvPr>
            <p:ph idx="1" type="body"/>
          </p:nvPr>
        </p:nvSpPr>
        <p:spPr>
          <a:xfrm>
            <a:off x="1297500" y="1567550"/>
            <a:ext cx="7038900" cy="29112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47" name="Google Shape;47;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48" name="Shape 48"/>
        <p:cNvGrpSpPr/>
        <p:nvPr/>
      </p:nvGrpSpPr>
      <p:grpSpPr>
        <a:xfrm>
          <a:off x="0" y="0"/>
          <a:ext cx="0" cy="0"/>
          <a:chOff x="0" y="0"/>
          <a:chExt cx="0" cy="0"/>
        </a:xfrm>
      </p:grpSpPr>
      <p:grpSp>
        <p:nvGrpSpPr>
          <p:cNvPr id="49" name="Google Shape;49;p5"/>
          <p:cNvGrpSpPr/>
          <p:nvPr/>
        </p:nvGrpSpPr>
        <p:grpSpPr>
          <a:xfrm>
            <a:off x="0" y="381001"/>
            <a:ext cx="1037850" cy="1016287"/>
            <a:chOff x="0" y="381001"/>
            <a:chExt cx="1037850" cy="1016287"/>
          </a:xfrm>
        </p:grpSpPr>
        <p:sp>
          <p:nvSpPr>
            <p:cNvPr id="50" name="Google Shape;50;p5"/>
            <p:cNvSpPr/>
            <p:nvPr/>
          </p:nvSpPr>
          <p:spPr>
            <a:xfrm rot="-5400000">
              <a:off x="0" y="381001"/>
              <a:ext cx="808800" cy="808800"/>
            </a:xfrm>
            <a:prstGeom prst="diagStrip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 name="Google Shape;51;p5"/>
            <p:cNvSpPr/>
            <p:nvPr/>
          </p:nvSpPr>
          <p:spPr>
            <a:xfrm flipH="1">
              <a:off x="229050" y="588489"/>
              <a:ext cx="808800" cy="808800"/>
            </a:xfrm>
            <a:prstGeom prst="diagStripe">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2" name="Google Shape;52;p5"/>
          <p:cNvSpPr txBox="1"/>
          <p:nvPr>
            <p:ph type="title"/>
          </p:nvPr>
        </p:nvSpPr>
        <p:spPr>
          <a:xfrm>
            <a:off x="1297500" y="393750"/>
            <a:ext cx="7038900" cy="914100"/>
          </a:xfrm>
          <a:prstGeom prst="rect">
            <a:avLst/>
          </a:prstGeom>
        </p:spPr>
        <p:txBody>
          <a:bodyPr anchorCtr="0" anchor="t"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53" name="Google Shape;53;p5"/>
          <p:cNvSpPr txBox="1"/>
          <p:nvPr>
            <p:ph idx="1" type="body"/>
          </p:nvPr>
        </p:nvSpPr>
        <p:spPr>
          <a:xfrm>
            <a:off x="1297500" y="1567550"/>
            <a:ext cx="3403200" cy="29112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54" name="Google Shape;54;p5"/>
          <p:cNvSpPr txBox="1"/>
          <p:nvPr>
            <p:ph idx="2" type="body"/>
          </p:nvPr>
        </p:nvSpPr>
        <p:spPr>
          <a:xfrm>
            <a:off x="4933221" y="1567550"/>
            <a:ext cx="3403200" cy="29112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55" name="Google Shape;55;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6" name="Shape 56"/>
        <p:cNvGrpSpPr/>
        <p:nvPr/>
      </p:nvGrpSpPr>
      <p:grpSpPr>
        <a:xfrm>
          <a:off x="0" y="0"/>
          <a:ext cx="0" cy="0"/>
          <a:chOff x="0" y="0"/>
          <a:chExt cx="0" cy="0"/>
        </a:xfrm>
      </p:grpSpPr>
      <p:grpSp>
        <p:nvGrpSpPr>
          <p:cNvPr id="57" name="Google Shape;57;p6"/>
          <p:cNvGrpSpPr/>
          <p:nvPr/>
        </p:nvGrpSpPr>
        <p:grpSpPr>
          <a:xfrm>
            <a:off x="0" y="381001"/>
            <a:ext cx="1037850" cy="1016287"/>
            <a:chOff x="0" y="381001"/>
            <a:chExt cx="1037850" cy="1016287"/>
          </a:xfrm>
        </p:grpSpPr>
        <p:sp>
          <p:nvSpPr>
            <p:cNvPr id="58" name="Google Shape;58;p6"/>
            <p:cNvSpPr/>
            <p:nvPr/>
          </p:nvSpPr>
          <p:spPr>
            <a:xfrm rot="-5400000">
              <a:off x="0" y="381001"/>
              <a:ext cx="808800" cy="808800"/>
            </a:xfrm>
            <a:prstGeom prst="diagStrip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 name="Google Shape;59;p6"/>
            <p:cNvSpPr/>
            <p:nvPr/>
          </p:nvSpPr>
          <p:spPr>
            <a:xfrm flipH="1">
              <a:off x="229050" y="588489"/>
              <a:ext cx="808800" cy="808800"/>
            </a:xfrm>
            <a:prstGeom prst="diagStripe">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0" name="Google Shape;60;p6"/>
          <p:cNvSpPr txBox="1"/>
          <p:nvPr>
            <p:ph type="title"/>
          </p:nvPr>
        </p:nvSpPr>
        <p:spPr>
          <a:xfrm>
            <a:off x="1297500" y="393750"/>
            <a:ext cx="7038900" cy="914100"/>
          </a:xfrm>
          <a:prstGeom prst="rect">
            <a:avLst/>
          </a:prstGeom>
        </p:spPr>
        <p:txBody>
          <a:bodyPr anchorCtr="0" anchor="t"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61" name="Google Shape;61;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62" name="Shape 62"/>
        <p:cNvGrpSpPr/>
        <p:nvPr/>
      </p:nvGrpSpPr>
      <p:grpSpPr>
        <a:xfrm>
          <a:off x="0" y="0"/>
          <a:ext cx="0" cy="0"/>
          <a:chOff x="0" y="0"/>
          <a:chExt cx="0" cy="0"/>
        </a:xfrm>
      </p:grpSpPr>
      <p:grpSp>
        <p:nvGrpSpPr>
          <p:cNvPr id="63" name="Google Shape;63;p7"/>
          <p:cNvGrpSpPr/>
          <p:nvPr/>
        </p:nvGrpSpPr>
        <p:grpSpPr>
          <a:xfrm>
            <a:off x="0" y="381001"/>
            <a:ext cx="1037850" cy="1016287"/>
            <a:chOff x="0" y="381001"/>
            <a:chExt cx="1037850" cy="1016287"/>
          </a:xfrm>
        </p:grpSpPr>
        <p:sp>
          <p:nvSpPr>
            <p:cNvPr id="64" name="Google Shape;64;p7"/>
            <p:cNvSpPr/>
            <p:nvPr/>
          </p:nvSpPr>
          <p:spPr>
            <a:xfrm rot="-5400000">
              <a:off x="0" y="381001"/>
              <a:ext cx="808800" cy="808800"/>
            </a:xfrm>
            <a:prstGeom prst="diagStrip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 name="Google Shape;65;p7"/>
            <p:cNvSpPr/>
            <p:nvPr/>
          </p:nvSpPr>
          <p:spPr>
            <a:xfrm flipH="1">
              <a:off x="229050" y="588489"/>
              <a:ext cx="808800" cy="808800"/>
            </a:xfrm>
            <a:prstGeom prst="diagStripe">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6" name="Google Shape;66;p7"/>
          <p:cNvSpPr txBox="1"/>
          <p:nvPr>
            <p:ph type="title"/>
          </p:nvPr>
        </p:nvSpPr>
        <p:spPr>
          <a:xfrm>
            <a:off x="1297500" y="393750"/>
            <a:ext cx="3798900" cy="1493100"/>
          </a:xfrm>
          <a:prstGeom prst="rect">
            <a:avLst/>
          </a:prstGeom>
        </p:spPr>
        <p:txBody>
          <a:bodyPr anchorCtr="0" anchor="t"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67" name="Google Shape;67;p7"/>
          <p:cNvSpPr txBox="1"/>
          <p:nvPr>
            <p:ph idx="1" type="body"/>
          </p:nvPr>
        </p:nvSpPr>
        <p:spPr>
          <a:xfrm>
            <a:off x="1297500" y="1972550"/>
            <a:ext cx="3798900" cy="24159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68" name="Google Shape;68;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69" name="Shape 69"/>
        <p:cNvGrpSpPr/>
        <p:nvPr/>
      </p:nvGrpSpPr>
      <p:grpSpPr>
        <a:xfrm>
          <a:off x="0" y="0"/>
          <a:ext cx="0" cy="0"/>
          <a:chOff x="0" y="0"/>
          <a:chExt cx="0" cy="0"/>
        </a:xfrm>
      </p:grpSpPr>
      <p:grpSp>
        <p:nvGrpSpPr>
          <p:cNvPr id="70" name="Google Shape;70;p8"/>
          <p:cNvGrpSpPr/>
          <p:nvPr/>
        </p:nvGrpSpPr>
        <p:grpSpPr>
          <a:xfrm>
            <a:off x="4406400" y="0"/>
            <a:ext cx="4737600" cy="5143500"/>
            <a:chOff x="4406400" y="0"/>
            <a:chExt cx="4737600" cy="5143500"/>
          </a:xfrm>
        </p:grpSpPr>
        <p:sp>
          <p:nvSpPr>
            <p:cNvPr id="71" name="Google Shape;71;p8"/>
            <p:cNvSpPr/>
            <p:nvPr/>
          </p:nvSpPr>
          <p:spPr>
            <a:xfrm rot="5400000">
              <a:off x="4407900" y="-1500"/>
              <a:ext cx="4734600" cy="4737600"/>
            </a:xfrm>
            <a:prstGeom prst="diagStripe">
              <a:avLst>
                <a:gd fmla="val 49469" name="adj"/>
              </a:avLst>
            </a:prstGeom>
            <a:solidFill>
              <a:schemeClr val="lt1">
                <a:alpha val="346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 name="Google Shape;72;p8"/>
            <p:cNvSpPr/>
            <p:nvPr/>
          </p:nvSpPr>
          <p:spPr>
            <a:xfrm rot="5400000">
              <a:off x="4840825" y="6000"/>
              <a:ext cx="4298700" cy="4286700"/>
            </a:xfrm>
            <a:prstGeom prst="diagStripe">
              <a:avLst>
                <a:gd fmla="val 0" name="adj"/>
              </a:avLst>
            </a:prstGeom>
            <a:solidFill>
              <a:schemeClr val="lt1">
                <a:alpha val="346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 name="Google Shape;73;p8"/>
            <p:cNvSpPr/>
            <p:nvPr/>
          </p:nvSpPr>
          <p:spPr>
            <a:xfrm rot="-5400000">
              <a:off x="5618399" y="1236641"/>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 name="Google Shape;74;p8"/>
            <p:cNvSpPr/>
            <p:nvPr/>
          </p:nvSpPr>
          <p:spPr>
            <a:xfrm flipH="1">
              <a:off x="5849857" y="1444078"/>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 name="Google Shape;75;p8"/>
            <p:cNvSpPr/>
            <p:nvPr/>
          </p:nvSpPr>
          <p:spPr>
            <a:xfrm rot="-5400000">
              <a:off x="5987081" y="2469743"/>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 name="Google Shape;76;p8"/>
            <p:cNvSpPr/>
            <p:nvPr/>
          </p:nvSpPr>
          <p:spPr>
            <a:xfrm flipH="1">
              <a:off x="6222115" y="2677179"/>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 name="Google Shape;77;p8"/>
            <p:cNvSpPr/>
            <p:nvPr/>
          </p:nvSpPr>
          <p:spPr>
            <a:xfrm rot="-5400000">
              <a:off x="6675341" y="1862244"/>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 name="Google Shape;78;p8"/>
            <p:cNvSpPr/>
            <p:nvPr/>
          </p:nvSpPr>
          <p:spPr>
            <a:xfrm flipH="1">
              <a:off x="6908099" y="2069680"/>
              <a:ext cx="808800" cy="808800"/>
            </a:xfrm>
            <a:prstGeom prst="diagStripe">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 name="Google Shape;79;p8"/>
            <p:cNvSpPr/>
            <p:nvPr/>
          </p:nvSpPr>
          <p:spPr>
            <a:xfrm rot="-5400000">
              <a:off x="6861141" y="2478088"/>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 name="Google Shape;80;p8"/>
            <p:cNvSpPr/>
            <p:nvPr/>
          </p:nvSpPr>
          <p:spPr>
            <a:xfrm flipH="1">
              <a:off x="7965266" y="2693191"/>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 name="Google Shape;81;p8"/>
            <p:cNvSpPr/>
            <p:nvPr/>
          </p:nvSpPr>
          <p:spPr>
            <a:xfrm flipH="1">
              <a:off x="8145082" y="3309036"/>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8"/>
            <p:cNvSpPr/>
            <p:nvPr/>
          </p:nvSpPr>
          <p:spPr>
            <a:xfrm rot="-5400000">
              <a:off x="7047599" y="3095345"/>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 name="Google Shape;83;p8"/>
            <p:cNvSpPr/>
            <p:nvPr/>
          </p:nvSpPr>
          <p:spPr>
            <a:xfrm flipH="1">
              <a:off x="7276649" y="3302781"/>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 name="Google Shape;84;p8"/>
            <p:cNvSpPr/>
            <p:nvPr/>
          </p:nvSpPr>
          <p:spPr>
            <a:xfrm rot="-5400000">
              <a:off x="7227414" y="3711189"/>
              <a:ext cx="808800" cy="808800"/>
            </a:xfrm>
            <a:prstGeom prst="diagStrip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 name="Google Shape;85;p8"/>
            <p:cNvSpPr/>
            <p:nvPr/>
          </p:nvSpPr>
          <p:spPr>
            <a:xfrm flipH="1">
              <a:off x="7462448" y="3918625"/>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 name="Google Shape;86;p8"/>
            <p:cNvSpPr/>
            <p:nvPr/>
          </p:nvSpPr>
          <p:spPr>
            <a:xfrm rot="-5400000">
              <a:off x="8102491" y="3718856"/>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 name="Google Shape;87;p8"/>
            <p:cNvSpPr/>
            <p:nvPr/>
          </p:nvSpPr>
          <p:spPr>
            <a:xfrm flipH="1">
              <a:off x="8334533" y="3926292"/>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 name="Google Shape;88;p8"/>
            <p:cNvSpPr/>
            <p:nvPr/>
          </p:nvSpPr>
          <p:spPr>
            <a:xfrm rot="-5400000">
              <a:off x="8288290" y="4334700"/>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9" name="Google Shape;89;p8"/>
          <p:cNvSpPr txBox="1"/>
          <p:nvPr>
            <p:ph type="title"/>
          </p:nvPr>
        </p:nvSpPr>
        <p:spPr>
          <a:xfrm>
            <a:off x="823850" y="866775"/>
            <a:ext cx="4587000" cy="3521100"/>
          </a:xfrm>
          <a:prstGeom prst="rect">
            <a:avLst/>
          </a:prstGeom>
        </p:spPr>
        <p:txBody>
          <a:bodyPr anchorCtr="0" anchor="ctr"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90" name="Google Shape;90;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91" name="Shape 91"/>
        <p:cNvGrpSpPr/>
        <p:nvPr/>
      </p:nvGrpSpPr>
      <p:grpSpPr>
        <a:xfrm>
          <a:off x="0" y="0"/>
          <a:ext cx="0" cy="0"/>
          <a:chOff x="0" y="0"/>
          <a:chExt cx="0" cy="0"/>
        </a:xfrm>
      </p:grpSpPr>
      <p:grpSp>
        <p:nvGrpSpPr>
          <p:cNvPr id="92" name="Google Shape;92;p9"/>
          <p:cNvGrpSpPr/>
          <p:nvPr/>
        </p:nvGrpSpPr>
        <p:grpSpPr>
          <a:xfrm>
            <a:off x="0" y="381001"/>
            <a:ext cx="1037850" cy="1016287"/>
            <a:chOff x="0" y="381001"/>
            <a:chExt cx="1037850" cy="1016287"/>
          </a:xfrm>
        </p:grpSpPr>
        <p:sp>
          <p:nvSpPr>
            <p:cNvPr id="93" name="Google Shape;93;p9"/>
            <p:cNvSpPr/>
            <p:nvPr/>
          </p:nvSpPr>
          <p:spPr>
            <a:xfrm rot="-5400000">
              <a:off x="0" y="381001"/>
              <a:ext cx="808800" cy="808800"/>
            </a:xfrm>
            <a:prstGeom prst="diagStrip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 name="Google Shape;94;p9"/>
            <p:cNvSpPr/>
            <p:nvPr/>
          </p:nvSpPr>
          <p:spPr>
            <a:xfrm flipH="1">
              <a:off x="229050" y="588489"/>
              <a:ext cx="808800" cy="808800"/>
            </a:xfrm>
            <a:prstGeom prst="diagStripe">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5" name="Google Shape;95;p9"/>
          <p:cNvSpPr txBox="1"/>
          <p:nvPr>
            <p:ph type="title"/>
          </p:nvPr>
        </p:nvSpPr>
        <p:spPr>
          <a:xfrm>
            <a:off x="1297500" y="1658325"/>
            <a:ext cx="3036300" cy="1751700"/>
          </a:xfrm>
          <a:prstGeom prst="rect">
            <a:avLst/>
          </a:prstGeom>
        </p:spPr>
        <p:txBody>
          <a:bodyPr anchorCtr="0" anchor="t"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96" name="Google Shape;96;p9"/>
          <p:cNvSpPr txBox="1"/>
          <p:nvPr>
            <p:ph idx="1" type="subTitle"/>
          </p:nvPr>
        </p:nvSpPr>
        <p:spPr>
          <a:xfrm>
            <a:off x="1297500" y="3538000"/>
            <a:ext cx="3036300" cy="506100"/>
          </a:xfrm>
          <a:prstGeom prst="rect">
            <a:avLst/>
          </a:prstGeom>
        </p:spPr>
        <p:txBody>
          <a:bodyPr anchorCtr="0" anchor="t" bIns="91425" lIns="91425" spcFirstLastPara="1" rIns="91425" wrap="square" tIns="91425">
            <a:normAutofit/>
          </a:bodyPr>
          <a:lstStyle>
            <a:lvl1pPr lvl="0">
              <a:lnSpc>
                <a:spcPct val="100000"/>
              </a:lnSpc>
              <a:spcBef>
                <a:spcPts val="0"/>
              </a:spcBef>
              <a:spcAft>
                <a:spcPts val="0"/>
              </a:spcAft>
              <a:buSzPts val="1300"/>
              <a:buNone/>
              <a:defRPr/>
            </a:lvl1pPr>
            <a:lvl2pPr lvl="1">
              <a:lnSpc>
                <a:spcPct val="100000"/>
              </a:lnSpc>
              <a:spcBef>
                <a:spcPts val="0"/>
              </a:spcBef>
              <a:spcAft>
                <a:spcPts val="0"/>
              </a:spcAft>
              <a:buSzPts val="1300"/>
              <a:buNone/>
              <a:defRPr sz="1300"/>
            </a:lvl2pPr>
            <a:lvl3pPr lvl="2">
              <a:lnSpc>
                <a:spcPct val="100000"/>
              </a:lnSpc>
              <a:spcBef>
                <a:spcPts val="0"/>
              </a:spcBef>
              <a:spcAft>
                <a:spcPts val="0"/>
              </a:spcAft>
              <a:buSzPts val="1300"/>
              <a:buNone/>
              <a:defRPr sz="1300"/>
            </a:lvl3pPr>
            <a:lvl4pPr lvl="3">
              <a:lnSpc>
                <a:spcPct val="100000"/>
              </a:lnSpc>
              <a:spcBef>
                <a:spcPts val="0"/>
              </a:spcBef>
              <a:spcAft>
                <a:spcPts val="0"/>
              </a:spcAft>
              <a:buSzPts val="1300"/>
              <a:buNone/>
              <a:defRPr sz="1300"/>
            </a:lvl4pPr>
            <a:lvl5pPr lvl="4">
              <a:lnSpc>
                <a:spcPct val="100000"/>
              </a:lnSpc>
              <a:spcBef>
                <a:spcPts val="0"/>
              </a:spcBef>
              <a:spcAft>
                <a:spcPts val="0"/>
              </a:spcAft>
              <a:buSzPts val="1300"/>
              <a:buNone/>
              <a:defRPr sz="1300"/>
            </a:lvl5pPr>
            <a:lvl6pPr lvl="5">
              <a:lnSpc>
                <a:spcPct val="100000"/>
              </a:lnSpc>
              <a:spcBef>
                <a:spcPts val="0"/>
              </a:spcBef>
              <a:spcAft>
                <a:spcPts val="0"/>
              </a:spcAft>
              <a:buSzPts val="1300"/>
              <a:buNone/>
              <a:defRPr sz="1300"/>
            </a:lvl6pPr>
            <a:lvl7pPr lvl="6">
              <a:lnSpc>
                <a:spcPct val="100000"/>
              </a:lnSpc>
              <a:spcBef>
                <a:spcPts val="0"/>
              </a:spcBef>
              <a:spcAft>
                <a:spcPts val="0"/>
              </a:spcAft>
              <a:buSzPts val="1300"/>
              <a:buNone/>
              <a:defRPr sz="1300"/>
            </a:lvl7pPr>
            <a:lvl8pPr lvl="7">
              <a:lnSpc>
                <a:spcPct val="100000"/>
              </a:lnSpc>
              <a:spcBef>
                <a:spcPts val="0"/>
              </a:spcBef>
              <a:spcAft>
                <a:spcPts val="0"/>
              </a:spcAft>
              <a:buSzPts val="1300"/>
              <a:buNone/>
              <a:defRPr sz="1300"/>
            </a:lvl8pPr>
            <a:lvl9pPr lvl="8">
              <a:lnSpc>
                <a:spcPct val="100000"/>
              </a:lnSpc>
              <a:spcBef>
                <a:spcPts val="0"/>
              </a:spcBef>
              <a:spcAft>
                <a:spcPts val="0"/>
              </a:spcAft>
              <a:buSzPts val="1300"/>
              <a:buNone/>
              <a:defRPr sz="1300"/>
            </a:lvl9pPr>
          </a:lstStyle>
          <a:p/>
        </p:txBody>
      </p:sp>
      <p:sp>
        <p:nvSpPr>
          <p:cNvPr id="97" name="Google Shape;97;p9"/>
          <p:cNvSpPr txBox="1"/>
          <p:nvPr>
            <p:ph idx="2" type="body"/>
          </p:nvPr>
        </p:nvSpPr>
        <p:spPr>
          <a:xfrm>
            <a:off x="4648200" y="1696600"/>
            <a:ext cx="3676800" cy="23475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98" name="Google Shape;98;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99" name="Shape 99"/>
        <p:cNvGrpSpPr/>
        <p:nvPr/>
      </p:nvGrpSpPr>
      <p:grpSpPr>
        <a:xfrm>
          <a:off x="0" y="0"/>
          <a:ext cx="0" cy="0"/>
          <a:chOff x="0" y="0"/>
          <a:chExt cx="0" cy="0"/>
        </a:xfrm>
      </p:grpSpPr>
      <p:grpSp>
        <p:nvGrpSpPr>
          <p:cNvPr id="100" name="Google Shape;100;p10"/>
          <p:cNvGrpSpPr/>
          <p:nvPr/>
        </p:nvGrpSpPr>
        <p:grpSpPr>
          <a:xfrm>
            <a:off x="0" y="4128572"/>
            <a:ext cx="698925" cy="684657"/>
            <a:chOff x="0" y="3785672"/>
            <a:chExt cx="698925" cy="684657"/>
          </a:xfrm>
        </p:grpSpPr>
        <p:sp>
          <p:nvSpPr>
            <p:cNvPr id="101" name="Google Shape;101;p10"/>
            <p:cNvSpPr/>
            <p:nvPr/>
          </p:nvSpPr>
          <p:spPr>
            <a:xfrm rot="-5400000">
              <a:off x="0" y="3785672"/>
              <a:ext cx="544800" cy="544800"/>
            </a:xfrm>
            <a:prstGeom prst="diagStripe">
              <a:avLst>
                <a:gd fmla="val 50000" name="adj"/>
              </a:avLst>
            </a:prstGeom>
            <a:solidFill>
              <a:schemeClr val="lt1">
                <a:alpha val="96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 name="Google Shape;102;p10"/>
            <p:cNvSpPr/>
            <p:nvPr/>
          </p:nvSpPr>
          <p:spPr>
            <a:xfrm flipH="1">
              <a:off x="154125" y="3925529"/>
              <a:ext cx="544800" cy="544800"/>
            </a:xfrm>
            <a:prstGeom prst="diagStripe">
              <a:avLst>
                <a:gd fmla="val 50000" name="adj"/>
              </a:avLst>
            </a:prstGeom>
            <a:solidFill>
              <a:schemeClr val="lt1">
                <a:alpha val="96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03" name="Google Shape;103;p10"/>
          <p:cNvSpPr txBox="1"/>
          <p:nvPr>
            <p:ph idx="1" type="body"/>
          </p:nvPr>
        </p:nvSpPr>
        <p:spPr>
          <a:xfrm>
            <a:off x="812725" y="4305375"/>
            <a:ext cx="6936000" cy="5238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300"/>
              <a:buNone/>
              <a:defRPr/>
            </a:lvl1pPr>
          </a:lstStyle>
          <a:p/>
        </p:txBody>
      </p:sp>
      <p:sp>
        <p:nvSpPr>
          <p:cNvPr id="104" name="Google Shape;104;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105" name="Shape 105"/>
        <p:cNvGrpSpPr/>
        <p:nvPr/>
      </p:nvGrpSpPr>
      <p:grpSpPr>
        <a:xfrm>
          <a:off x="0" y="0"/>
          <a:ext cx="0" cy="0"/>
          <a:chOff x="0" y="0"/>
          <a:chExt cx="0" cy="0"/>
        </a:xfrm>
      </p:grpSpPr>
      <p:grpSp>
        <p:nvGrpSpPr>
          <p:cNvPr id="106" name="Google Shape;106;p11"/>
          <p:cNvGrpSpPr/>
          <p:nvPr/>
        </p:nvGrpSpPr>
        <p:grpSpPr>
          <a:xfrm>
            <a:off x="4406400" y="0"/>
            <a:ext cx="4737600" cy="5143065"/>
            <a:chOff x="4406400" y="0"/>
            <a:chExt cx="4737600" cy="5143065"/>
          </a:xfrm>
        </p:grpSpPr>
        <p:sp>
          <p:nvSpPr>
            <p:cNvPr id="107" name="Google Shape;107;p11"/>
            <p:cNvSpPr/>
            <p:nvPr/>
          </p:nvSpPr>
          <p:spPr>
            <a:xfrm rot="5400000">
              <a:off x="4408200" y="-1800"/>
              <a:ext cx="4734000" cy="4737600"/>
            </a:xfrm>
            <a:prstGeom prst="diagStripe">
              <a:avLst>
                <a:gd fmla="val 49469" name="adj"/>
              </a:avLst>
            </a:prstGeom>
            <a:solidFill>
              <a:schemeClr val="lt1">
                <a:alpha val="346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 name="Google Shape;108;p11"/>
            <p:cNvSpPr/>
            <p:nvPr/>
          </p:nvSpPr>
          <p:spPr>
            <a:xfrm rot="5400000">
              <a:off x="4841125" y="5700"/>
              <a:ext cx="4298100" cy="4286700"/>
            </a:xfrm>
            <a:prstGeom prst="diagStripe">
              <a:avLst>
                <a:gd fmla="val 0" name="adj"/>
              </a:avLst>
            </a:prstGeom>
            <a:solidFill>
              <a:schemeClr val="lt1">
                <a:alpha val="346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 name="Google Shape;109;p11"/>
            <p:cNvSpPr/>
            <p:nvPr/>
          </p:nvSpPr>
          <p:spPr>
            <a:xfrm rot="-5400000">
              <a:off x="5618399" y="1236468"/>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 name="Google Shape;110;p11"/>
            <p:cNvSpPr/>
            <p:nvPr/>
          </p:nvSpPr>
          <p:spPr>
            <a:xfrm flipH="1">
              <a:off x="5849857" y="1443956"/>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 name="Google Shape;111;p11"/>
            <p:cNvSpPr/>
            <p:nvPr/>
          </p:nvSpPr>
          <p:spPr>
            <a:xfrm rot="-5400000">
              <a:off x="5987081" y="2469465"/>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 name="Google Shape;112;p11"/>
            <p:cNvSpPr/>
            <p:nvPr/>
          </p:nvSpPr>
          <p:spPr>
            <a:xfrm flipH="1">
              <a:off x="6222115" y="2676953"/>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 name="Google Shape;113;p11"/>
            <p:cNvSpPr/>
            <p:nvPr/>
          </p:nvSpPr>
          <p:spPr>
            <a:xfrm rot="-5400000">
              <a:off x="6675341" y="1862018"/>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 name="Google Shape;114;p11"/>
            <p:cNvSpPr/>
            <p:nvPr/>
          </p:nvSpPr>
          <p:spPr>
            <a:xfrm flipH="1">
              <a:off x="6908099" y="2069505"/>
              <a:ext cx="808800" cy="808800"/>
            </a:xfrm>
            <a:prstGeom prst="diagStripe">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 name="Google Shape;115;p11"/>
            <p:cNvSpPr/>
            <p:nvPr/>
          </p:nvSpPr>
          <p:spPr>
            <a:xfrm rot="-5400000">
              <a:off x="6861141" y="2477810"/>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 name="Google Shape;116;p11"/>
            <p:cNvSpPr/>
            <p:nvPr/>
          </p:nvSpPr>
          <p:spPr>
            <a:xfrm flipH="1">
              <a:off x="7965266" y="2692963"/>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p11"/>
            <p:cNvSpPr/>
            <p:nvPr/>
          </p:nvSpPr>
          <p:spPr>
            <a:xfrm flipH="1">
              <a:off x="8145082" y="3308755"/>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 name="Google Shape;118;p11"/>
            <p:cNvSpPr/>
            <p:nvPr/>
          </p:nvSpPr>
          <p:spPr>
            <a:xfrm rot="-5400000">
              <a:off x="7047599" y="3095015"/>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 name="Google Shape;119;p11"/>
            <p:cNvSpPr/>
            <p:nvPr/>
          </p:nvSpPr>
          <p:spPr>
            <a:xfrm flipH="1">
              <a:off x="7276649" y="3302502"/>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 name="Google Shape;120;p11"/>
            <p:cNvSpPr/>
            <p:nvPr/>
          </p:nvSpPr>
          <p:spPr>
            <a:xfrm rot="-5400000">
              <a:off x="7227414" y="3710807"/>
              <a:ext cx="808800" cy="808800"/>
            </a:xfrm>
            <a:prstGeom prst="diagStrip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 name="Google Shape;121;p11"/>
            <p:cNvSpPr/>
            <p:nvPr/>
          </p:nvSpPr>
          <p:spPr>
            <a:xfrm flipH="1">
              <a:off x="7462448" y="3918294"/>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 name="Google Shape;122;p11"/>
            <p:cNvSpPr/>
            <p:nvPr/>
          </p:nvSpPr>
          <p:spPr>
            <a:xfrm rot="-5400000">
              <a:off x="8102491" y="3718473"/>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 name="Google Shape;123;p11"/>
            <p:cNvSpPr/>
            <p:nvPr/>
          </p:nvSpPr>
          <p:spPr>
            <a:xfrm flipH="1">
              <a:off x="8334533" y="3925960"/>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 name="Google Shape;124;p11"/>
            <p:cNvSpPr/>
            <p:nvPr/>
          </p:nvSpPr>
          <p:spPr>
            <a:xfrm rot="-5400000">
              <a:off x="8288290" y="4334265"/>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25" name="Google Shape;125;p11"/>
          <p:cNvSpPr txBox="1"/>
          <p:nvPr>
            <p:ph hasCustomPrompt="1" type="title"/>
          </p:nvPr>
        </p:nvSpPr>
        <p:spPr>
          <a:xfrm>
            <a:off x="823850" y="1284675"/>
            <a:ext cx="4776000" cy="1300800"/>
          </a:xfrm>
          <a:prstGeom prst="rect">
            <a:avLst/>
          </a:prstGeom>
        </p:spPr>
        <p:txBody>
          <a:bodyPr anchorCtr="0" anchor="t" bIns="91425" lIns="91425" spcFirstLastPara="1" rIns="91425" wrap="square" tIns="91425">
            <a:normAutofit/>
          </a:bodyPr>
          <a:lstStyle>
            <a:lvl1pPr lvl="0">
              <a:spcBef>
                <a:spcPts val="0"/>
              </a:spcBef>
              <a:spcAft>
                <a:spcPts val="0"/>
              </a:spcAft>
              <a:buSzPts val="8000"/>
              <a:buNone/>
              <a:defRPr sz="8000"/>
            </a:lvl1pPr>
            <a:lvl2pPr lvl="1">
              <a:spcBef>
                <a:spcPts val="0"/>
              </a:spcBef>
              <a:spcAft>
                <a:spcPts val="0"/>
              </a:spcAft>
              <a:buSzPts val="8000"/>
              <a:buNone/>
              <a:defRPr sz="8000"/>
            </a:lvl2pPr>
            <a:lvl3pPr lvl="2">
              <a:spcBef>
                <a:spcPts val="0"/>
              </a:spcBef>
              <a:spcAft>
                <a:spcPts val="0"/>
              </a:spcAft>
              <a:buSzPts val="8000"/>
              <a:buNone/>
              <a:defRPr sz="8000"/>
            </a:lvl3pPr>
            <a:lvl4pPr lvl="3">
              <a:spcBef>
                <a:spcPts val="0"/>
              </a:spcBef>
              <a:spcAft>
                <a:spcPts val="0"/>
              </a:spcAft>
              <a:buSzPts val="8000"/>
              <a:buNone/>
              <a:defRPr sz="8000"/>
            </a:lvl4pPr>
            <a:lvl5pPr lvl="4">
              <a:spcBef>
                <a:spcPts val="0"/>
              </a:spcBef>
              <a:spcAft>
                <a:spcPts val="0"/>
              </a:spcAft>
              <a:buSzPts val="8000"/>
              <a:buNone/>
              <a:defRPr sz="8000"/>
            </a:lvl5pPr>
            <a:lvl6pPr lvl="5">
              <a:spcBef>
                <a:spcPts val="0"/>
              </a:spcBef>
              <a:spcAft>
                <a:spcPts val="0"/>
              </a:spcAft>
              <a:buSzPts val="8000"/>
              <a:buNone/>
              <a:defRPr sz="8000"/>
            </a:lvl6pPr>
            <a:lvl7pPr lvl="6">
              <a:spcBef>
                <a:spcPts val="0"/>
              </a:spcBef>
              <a:spcAft>
                <a:spcPts val="0"/>
              </a:spcAft>
              <a:buSzPts val="8000"/>
              <a:buNone/>
              <a:defRPr sz="8000"/>
            </a:lvl7pPr>
            <a:lvl8pPr lvl="7">
              <a:spcBef>
                <a:spcPts val="0"/>
              </a:spcBef>
              <a:spcAft>
                <a:spcPts val="0"/>
              </a:spcAft>
              <a:buSzPts val="8000"/>
              <a:buNone/>
              <a:defRPr sz="8000"/>
            </a:lvl8pPr>
            <a:lvl9pPr lvl="8">
              <a:spcBef>
                <a:spcPts val="0"/>
              </a:spcBef>
              <a:spcAft>
                <a:spcPts val="0"/>
              </a:spcAft>
              <a:buSzPts val="8000"/>
              <a:buNone/>
              <a:defRPr sz="8000"/>
            </a:lvl9pPr>
          </a:lstStyle>
          <a:p>
            <a:r>
              <a:t>xx%</a:t>
            </a:r>
          </a:p>
        </p:txBody>
      </p:sp>
      <p:sp>
        <p:nvSpPr>
          <p:cNvPr id="126" name="Google Shape;126;p11"/>
          <p:cNvSpPr txBox="1"/>
          <p:nvPr>
            <p:ph idx="1" type="body"/>
          </p:nvPr>
        </p:nvSpPr>
        <p:spPr>
          <a:xfrm>
            <a:off x="823850" y="2643124"/>
            <a:ext cx="4776000" cy="12189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127" name="Google Shape;12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28" name="Shape 128"/>
        <p:cNvGrpSpPr/>
        <p:nvPr/>
      </p:nvGrpSpPr>
      <p:grpSpPr>
        <a:xfrm>
          <a:off x="0" y="0"/>
          <a:ext cx="0" cy="0"/>
          <a:chOff x="0" y="0"/>
          <a:chExt cx="0" cy="0"/>
        </a:xfrm>
      </p:grpSpPr>
      <p:sp>
        <p:nvSpPr>
          <p:cNvPr id="129" name="Google Shape;12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focus">
    <p:bg>
      <p:bgPr>
        <a:solidFill>
          <a:schemeClr val="dk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1pPr>
            <a:lvl2pPr lvl="1">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2pPr>
            <a:lvl3pPr lvl="2">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3pPr>
            <a:lvl4pPr lvl="3">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4pPr>
            <a:lvl5pPr lvl="4">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5pPr>
            <a:lvl6pPr lvl="5">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6pPr>
            <a:lvl7pPr lvl="6">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7pPr>
            <a:lvl8pPr lvl="7">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8pPr>
            <a:lvl9pPr lvl="8">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11150" lvl="0" marL="457200">
              <a:lnSpc>
                <a:spcPct val="115000"/>
              </a:lnSpc>
              <a:spcBef>
                <a:spcPts val="0"/>
              </a:spcBef>
              <a:spcAft>
                <a:spcPts val="0"/>
              </a:spcAft>
              <a:buClr>
                <a:schemeClr val="lt1"/>
              </a:buClr>
              <a:buSzPts val="1300"/>
              <a:buFont typeface="Lato"/>
              <a:buChar char="●"/>
              <a:defRPr sz="1300">
                <a:solidFill>
                  <a:schemeClr val="lt1"/>
                </a:solidFill>
                <a:latin typeface="Lato"/>
                <a:ea typeface="Lato"/>
                <a:cs typeface="Lato"/>
                <a:sym typeface="Lato"/>
              </a:defRPr>
            </a:lvl1pPr>
            <a:lvl2pPr indent="-298450" lvl="1" marL="914400">
              <a:lnSpc>
                <a:spcPct val="115000"/>
              </a:lnSpc>
              <a:spcBef>
                <a:spcPts val="0"/>
              </a:spcBef>
              <a:spcAft>
                <a:spcPts val="0"/>
              </a:spcAft>
              <a:buClr>
                <a:schemeClr val="lt1"/>
              </a:buClr>
              <a:buSzPts val="1100"/>
              <a:buFont typeface="Lato"/>
              <a:buChar char="○"/>
              <a:defRPr sz="1100">
                <a:solidFill>
                  <a:schemeClr val="lt1"/>
                </a:solidFill>
                <a:latin typeface="Lato"/>
                <a:ea typeface="Lato"/>
                <a:cs typeface="Lato"/>
                <a:sym typeface="Lato"/>
              </a:defRPr>
            </a:lvl2pPr>
            <a:lvl3pPr indent="-298450" lvl="2" marL="1371600">
              <a:lnSpc>
                <a:spcPct val="115000"/>
              </a:lnSpc>
              <a:spcBef>
                <a:spcPts val="0"/>
              </a:spcBef>
              <a:spcAft>
                <a:spcPts val="0"/>
              </a:spcAft>
              <a:buClr>
                <a:schemeClr val="lt1"/>
              </a:buClr>
              <a:buSzPts val="1100"/>
              <a:buFont typeface="Lato"/>
              <a:buChar char="■"/>
              <a:defRPr sz="1100">
                <a:solidFill>
                  <a:schemeClr val="lt1"/>
                </a:solidFill>
                <a:latin typeface="Lato"/>
                <a:ea typeface="Lato"/>
                <a:cs typeface="Lato"/>
                <a:sym typeface="Lato"/>
              </a:defRPr>
            </a:lvl3pPr>
            <a:lvl4pPr indent="-298450" lvl="3" marL="1828800">
              <a:lnSpc>
                <a:spcPct val="115000"/>
              </a:lnSpc>
              <a:spcBef>
                <a:spcPts val="0"/>
              </a:spcBef>
              <a:spcAft>
                <a:spcPts val="0"/>
              </a:spcAft>
              <a:buClr>
                <a:schemeClr val="lt1"/>
              </a:buClr>
              <a:buSzPts val="1100"/>
              <a:buFont typeface="Lato"/>
              <a:buChar char="●"/>
              <a:defRPr sz="1100">
                <a:solidFill>
                  <a:schemeClr val="lt1"/>
                </a:solidFill>
                <a:latin typeface="Lato"/>
                <a:ea typeface="Lato"/>
                <a:cs typeface="Lato"/>
                <a:sym typeface="Lato"/>
              </a:defRPr>
            </a:lvl4pPr>
            <a:lvl5pPr indent="-298450" lvl="4" marL="2286000">
              <a:lnSpc>
                <a:spcPct val="115000"/>
              </a:lnSpc>
              <a:spcBef>
                <a:spcPts val="0"/>
              </a:spcBef>
              <a:spcAft>
                <a:spcPts val="0"/>
              </a:spcAft>
              <a:buClr>
                <a:schemeClr val="lt1"/>
              </a:buClr>
              <a:buSzPts val="1100"/>
              <a:buFont typeface="Lato"/>
              <a:buChar char="○"/>
              <a:defRPr sz="1100">
                <a:solidFill>
                  <a:schemeClr val="lt1"/>
                </a:solidFill>
                <a:latin typeface="Lato"/>
                <a:ea typeface="Lato"/>
                <a:cs typeface="Lato"/>
                <a:sym typeface="Lato"/>
              </a:defRPr>
            </a:lvl5pPr>
            <a:lvl6pPr indent="-298450" lvl="5" marL="2743200">
              <a:lnSpc>
                <a:spcPct val="115000"/>
              </a:lnSpc>
              <a:spcBef>
                <a:spcPts val="0"/>
              </a:spcBef>
              <a:spcAft>
                <a:spcPts val="0"/>
              </a:spcAft>
              <a:buClr>
                <a:schemeClr val="lt1"/>
              </a:buClr>
              <a:buSzPts val="1100"/>
              <a:buFont typeface="Lato"/>
              <a:buChar char="■"/>
              <a:defRPr sz="1100">
                <a:solidFill>
                  <a:schemeClr val="lt1"/>
                </a:solidFill>
                <a:latin typeface="Lato"/>
                <a:ea typeface="Lato"/>
                <a:cs typeface="Lato"/>
                <a:sym typeface="Lato"/>
              </a:defRPr>
            </a:lvl6pPr>
            <a:lvl7pPr indent="-298450" lvl="6" marL="3200400">
              <a:lnSpc>
                <a:spcPct val="115000"/>
              </a:lnSpc>
              <a:spcBef>
                <a:spcPts val="0"/>
              </a:spcBef>
              <a:spcAft>
                <a:spcPts val="0"/>
              </a:spcAft>
              <a:buClr>
                <a:schemeClr val="lt1"/>
              </a:buClr>
              <a:buSzPts val="1100"/>
              <a:buFont typeface="Lato"/>
              <a:buChar char="●"/>
              <a:defRPr sz="1100">
                <a:solidFill>
                  <a:schemeClr val="lt1"/>
                </a:solidFill>
                <a:latin typeface="Lato"/>
                <a:ea typeface="Lato"/>
                <a:cs typeface="Lato"/>
                <a:sym typeface="Lato"/>
              </a:defRPr>
            </a:lvl7pPr>
            <a:lvl8pPr indent="-298450" lvl="7" marL="3657600">
              <a:lnSpc>
                <a:spcPct val="115000"/>
              </a:lnSpc>
              <a:spcBef>
                <a:spcPts val="0"/>
              </a:spcBef>
              <a:spcAft>
                <a:spcPts val="0"/>
              </a:spcAft>
              <a:buClr>
                <a:schemeClr val="lt1"/>
              </a:buClr>
              <a:buSzPts val="1100"/>
              <a:buFont typeface="Lato"/>
              <a:buChar char="○"/>
              <a:defRPr sz="1100">
                <a:solidFill>
                  <a:schemeClr val="lt1"/>
                </a:solidFill>
                <a:latin typeface="Lato"/>
                <a:ea typeface="Lato"/>
                <a:cs typeface="Lato"/>
                <a:sym typeface="Lato"/>
              </a:defRPr>
            </a:lvl8pPr>
            <a:lvl9pPr indent="-298450" lvl="8" marL="4114800">
              <a:lnSpc>
                <a:spcPct val="115000"/>
              </a:lnSpc>
              <a:spcBef>
                <a:spcPts val="0"/>
              </a:spcBef>
              <a:spcAft>
                <a:spcPts val="0"/>
              </a:spcAft>
              <a:buClr>
                <a:schemeClr val="lt1"/>
              </a:buClr>
              <a:buSzPts val="1100"/>
              <a:buFont typeface="Lato"/>
              <a:buChar char="■"/>
              <a:defRPr sz="1100">
                <a:solidFill>
                  <a:schemeClr val="lt1"/>
                </a:solidFill>
                <a:latin typeface="Lato"/>
                <a:ea typeface="Lato"/>
                <a:cs typeface="Lato"/>
                <a:sym typeface="Lato"/>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lt1"/>
                </a:solidFill>
                <a:latin typeface="Lato"/>
                <a:ea typeface="Lato"/>
                <a:cs typeface="Lato"/>
                <a:sym typeface="Lato"/>
              </a:defRPr>
            </a:lvl1pPr>
            <a:lvl2pPr lvl="1" algn="r">
              <a:buNone/>
              <a:defRPr sz="1000">
                <a:solidFill>
                  <a:schemeClr val="lt1"/>
                </a:solidFill>
                <a:latin typeface="Lato"/>
                <a:ea typeface="Lato"/>
                <a:cs typeface="Lato"/>
                <a:sym typeface="Lato"/>
              </a:defRPr>
            </a:lvl2pPr>
            <a:lvl3pPr lvl="2" algn="r">
              <a:buNone/>
              <a:defRPr sz="1000">
                <a:solidFill>
                  <a:schemeClr val="lt1"/>
                </a:solidFill>
                <a:latin typeface="Lato"/>
                <a:ea typeface="Lato"/>
                <a:cs typeface="Lato"/>
                <a:sym typeface="Lato"/>
              </a:defRPr>
            </a:lvl3pPr>
            <a:lvl4pPr lvl="3" algn="r">
              <a:buNone/>
              <a:defRPr sz="1000">
                <a:solidFill>
                  <a:schemeClr val="lt1"/>
                </a:solidFill>
                <a:latin typeface="Lato"/>
                <a:ea typeface="Lato"/>
                <a:cs typeface="Lato"/>
                <a:sym typeface="Lato"/>
              </a:defRPr>
            </a:lvl4pPr>
            <a:lvl5pPr lvl="4" algn="r">
              <a:buNone/>
              <a:defRPr sz="1000">
                <a:solidFill>
                  <a:schemeClr val="lt1"/>
                </a:solidFill>
                <a:latin typeface="Lato"/>
                <a:ea typeface="Lato"/>
                <a:cs typeface="Lato"/>
                <a:sym typeface="Lato"/>
              </a:defRPr>
            </a:lvl5pPr>
            <a:lvl6pPr lvl="5" algn="r">
              <a:buNone/>
              <a:defRPr sz="1000">
                <a:solidFill>
                  <a:schemeClr val="lt1"/>
                </a:solidFill>
                <a:latin typeface="Lato"/>
                <a:ea typeface="Lato"/>
                <a:cs typeface="Lato"/>
                <a:sym typeface="Lato"/>
              </a:defRPr>
            </a:lvl6pPr>
            <a:lvl7pPr lvl="6" algn="r">
              <a:buNone/>
              <a:defRPr sz="1000">
                <a:solidFill>
                  <a:schemeClr val="lt1"/>
                </a:solidFill>
                <a:latin typeface="Lato"/>
                <a:ea typeface="Lato"/>
                <a:cs typeface="Lato"/>
                <a:sym typeface="Lato"/>
              </a:defRPr>
            </a:lvl7pPr>
            <a:lvl8pPr lvl="7" algn="r">
              <a:buNone/>
              <a:defRPr sz="1000">
                <a:solidFill>
                  <a:schemeClr val="lt1"/>
                </a:solidFill>
                <a:latin typeface="Lato"/>
                <a:ea typeface="Lato"/>
                <a:cs typeface="Lato"/>
                <a:sym typeface="Lato"/>
              </a:defRPr>
            </a:lvl8pPr>
            <a:lvl9pPr lvl="8" algn="r">
              <a:buNone/>
              <a:defRPr sz="1000">
                <a:solidFill>
                  <a:schemeClr val="l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2.png"/><Relationship Id="rId4" Type="http://schemas.openxmlformats.org/officeDocument/2006/relationships/hyperlink" Target="https://www.dfs.ny.gov/Twitter_Report" TargetMode="External"/><Relationship Id="rId5"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 name="Shape 133"/>
        <p:cNvGrpSpPr/>
        <p:nvPr/>
      </p:nvGrpSpPr>
      <p:grpSpPr>
        <a:xfrm>
          <a:off x="0" y="0"/>
          <a:ext cx="0" cy="0"/>
          <a:chOff x="0" y="0"/>
          <a:chExt cx="0" cy="0"/>
        </a:xfrm>
      </p:grpSpPr>
      <p:sp>
        <p:nvSpPr>
          <p:cNvPr id="134" name="Google Shape;134;p13"/>
          <p:cNvSpPr txBox="1"/>
          <p:nvPr>
            <p:ph type="ctrTitle"/>
          </p:nvPr>
        </p:nvSpPr>
        <p:spPr>
          <a:xfrm>
            <a:off x="3537150" y="1578400"/>
            <a:ext cx="5017500" cy="15789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Cybersecurity and Social engineering</a:t>
            </a:r>
            <a:endParaRPr/>
          </a:p>
        </p:txBody>
      </p:sp>
      <p:sp>
        <p:nvSpPr>
          <p:cNvPr id="135" name="Google Shape;135;p13"/>
          <p:cNvSpPr txBox="1"/>
          <p:nvPr>
            <p:ph idx="1" type="subTitle"/>
          </p:nvPr>
        </p:nvSpPr>
        <p:spPr>
          <a:xfrm>
            <a:off x="5083950" y="3924925"/>
            <a:ext cx="3470700" cy="5061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By, David P, Ryan H, Ryan S, Zack, Gavin H.</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 name="Shape 139"/>
        <p:cNvGrpSpPr/>
        <p:nvPr/>
      </p:nvGrpSpPr>
      <p:grpSpPr>
        <a:xfrm>
          <a:off x="0" y="0"/>
          <a:ext cx="0" cy="0"/>
          <a:chOff x="0" y="0"/>
          <a:chExt cx="0" cy="0"/>
        </a:xfrm>
      </p:grpSpPr>
      <p:sp>
        <p:nvSpPr>
          <p:cNvPr id="140" name="Google Shape;140;p14"/>
          <p:cNvSpPr txBox="1"/>
          <p:nvPr>
            <p:ph type="title"/>
          </p:nvPr>
        </p:nvSpPr>
        <p:spPr>
          <a:xfrm>
            <a:off x="1297500" y="393750"/>
            <a:ext cx="7038900" cy="9141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 What is Social engineering </a:t>
            </a:r>
            <a:endParaRPr/>
          </a:p>
        </p:txBody>
      </p:sp>
      <p:sp>
        <p:nvSpPr>
          <p:cNvPr id="141" name="Google Shape;141;p14"/>
          <p:cNvSpPr txBox="1"/>
          <p:nvPr>
            <p:ph idx="1" type="body"/>
          </p:nvPr>
        </p:nvSpPr>
        <p:spPr>
          <a:xfrm>
            <a:off x="1052550" y="1556675"/>
            <a:ext cx="7038900" cy="2911200"/>
          </a:xfrm>
          <a:prstGeom prst="rect">
            <a:avLst/>
          </a:prstGeom>
        </p:spPr>
        <p:txBody>
          <a:bodyPr anchorCtr="0" anchor="t" bIns="91425" lIns="91425" spcFirstLastPara="1" rIns="91425" wrap="square" tIns="91425">
            <a:normAutofit lnSpcReduction="10000"/>
          </a:bodyPr>
          <a:lstStyle/>
          <a:p>
            <a:pPr indent="-311150" lvl="0" marL="457200" rtl="0" algn="l">
              <a:spcBef>
                <a:spcPts val="0"/>
              </a:spcBef>
              <a:spcAft>
                <a:spcPts val="0"/>
              </a:spcAft>
              <a:buSzPts val="1300"/>
              <a:buChar char="●"/>
            </a:pPr>
            <a:r>
              <a:rPr lang="en" sz="1400"/>
              <a:t>Social engineering is a way for cyber criminals to gain access to a controlled or closed system they shouldn’t be able to.</a:t>
            </a:r>
            <a:endParaRPr/>
          </a:p>
          <a:p>
            <a:pPr indent="-311150" lvl="0" marL="457200" rtl="0" algn="l">
              <a:spcBef>
                <a:spcPts val="0"/>
              </a:spcBef>
              <a:spcAft>
                <a:spcPts val="0"/>
              </a:spcAft>
              <a:buSzPts val="1300"/>
              <a:buChar char="●"/>
            </a:pPr>
            <a:r>
              <a:rPr lang="en" sz="1400"/>
              <a:t> Social engineering is not a cyber attack in a traditional sense it does not deal with computers or hardware typically but it can, but usually  instead with persuasion and psychology. </a:t>
            </a:r>
            <a:endParaRPr sz="1400"/>
          </a:p>
          <a:p>
            <a:pPr indent="-311150" lvl="0" marL="457200" rtl="0" algn="l">
              <a:spcBef>
                <a:spcPts val="0"/>
              </a:spcBef>
              <a:spcAft>
                <a:spcPts val="0"/>
              </a:spcAft>
              <a:buSzPts val="1300"/>
              <a:buChar char="●"/>
            </a:pPr>
            <a:r>
              <a:rPr lang="en" sz="1400"/>
              <a:t>The Aim of social engineering is to gain the trust of your target and use the trust you’ve built in order to get them to either divulge information they shouldn’t normally tell anyone or perhaps taking unsafe actions such as clicking an external unverified link or opening an attachment of the same type. </a:t>
            </a:r>
            <a:endParaRPr sz="1400"/>
          </a:p>
          <a:p>
            <a:pPr indent="-311150" lvl="0" marL="457200" rtl="0" algn="l">
              <a:spcBef>
                <a:spcPts val="0"/>
              </a:spcBef>
              <a:spcAft>
                <a:spcPts val="0"/>
              </a:spcAft>
              <a:buSzPts val="1300"/>
              <a:buChar char="●"/>
            </a:pPr>
            <a:r>
              <a:rPr lang="en" sz="1400"/>
              <a:t>An aspect of social engineering that makes it very dangerous is that it does not need to be successful in a large scale, a single person falling for the lies of a cyber criminal can compromise a system no matter how safe everyone else involved is.</a:t>
            </a:r>
            <a:endParaRPr sz="1400"/>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 name="Shape 145"/>
        <p:cNvGrpSpPr/>
        <p:nvPr/>
      </p:nvGrpSpPr>
      <p:grpSpPr>
        <a:xfrm>
          <a:off x="0" y="0"/>
          <a:ext cx="0" cy="0"/>
          <a:chOff x="0" y="0"/>
          <a:chExt cx="0" cy="0"/>
        </a:xfrm>
      </p:grpSpPr>
      <p:sp>
        <p:nvSpPr>
          <p:cNvPr id="146" name="Google Shape;146;p15"/>
          <p:cNvSpPr txBox="1"/>
          <p:nvPr>
            <p:ph type="title"/>
          </p:nvPr>
        </p:nvSpPr>
        <p:spPr>
          <a:xfrm>
            <a:off x="1297500" y="78400"/>
            <a:ext cx="7038900" cy="9141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Types of Social engineering “attacks”</a:t>
            </a:r>
            <a:endParaRPr/>
          </a:p>
        </p:txBody>
      </p:sp>
      <p:sp>
        <p:nvSpPr>
          <p:cNvPr id="147" name="Google Shape;147;p15"/>
          <p:cNvSpPr txBox="1"/>
          <p:nvPr>
            <p:ph idx="1" type="body"/>
          </p:nvPr>
        </p:nvSpPr>
        <p:spPr>
          <a:xfrm>
            <a:off x="1297500" y="1070025"/>
            <a:ext cx="7038900" cy="3773400"/>
          </a:xfrm>
          <a:prstGeom prst="rect">
            <a:avLst/>
          </a:prstGeom>
        </p:spPr>
        <p:txBody>
          <a:bodyPr anchorCtr="0" anchor="t" bIns="91425" lIns="91425" spcFirstLastPara="1" rIns="91425" wrap="square" tIns="91425">
            <a:normAutofit lnSpcReduction="20000"/>
          </a:bodyPr>
          <a:lstStyle/>
          <a:p>
            <a:pPr indent="-311150" lvl="0" marL="457200" rtl="0" algn="l">
              <a:spcBef>
                <a:spcPts val="0"/>
              </a:spcBef>
              <a:spcAft>
                <a:spcPts val="0"/>
              </a:spcAft>
              <a:buSzPts val="1300"/>
              <a:buChar char="●"/>
            </a:pPr>
            <a:r>
              <a:rPr lang="en"/>
              <a:t>The most common types of </a:t>
            </a:r>
            <a:r>
              <a:rPr lang="en"/>
              <a:t>social</a:t>
            </a:r>
            <a:r>
              <a:rPr lang="en"/>
              <a:t> engineering attacks are, Phishing,  Water Hole attacks, Compromised or impersonated emails, </a:t>
            </a:r>
            <a:r>
              <a:rPr lang="en"/>
              <a:t>Physical</a:t>
            </a:r>
            <a:r>
              <a:rPr lang="en"/>
              <a:t> social engineering, and USB baiting</a:t>
            </a:r>
            <a:endParaRPr/>
          </a:p>
          <a:p>
            <a:pPr indent="-311150" lvl="0" marL="457200" rtl="0" algn="l">
              <a:spcBef>
                <a:spcPts val="0"/>
              </a:spcBef>
              <a:spcAft>
                <a:spcPts val="0"/>
              </a:spcAft>
              <a:buSzPts val="1300"/>
              <a:buChar char="●"/>
            </a:pPr>
            <a:r>
              <a:rPr lang="en"/>
              <a:t>Phishing attacks are usually an email or text </a:t>
            </a:r>
            <a:r>
              <a:rPr lang="en"/>
              <a:t>message or some sort of communication that looks like it is coming from an official source but is really a cyber criminal trying to get the victim to disclose information or even login information that can be used against their company </a:t>
            </a:r>
            <a:endParaRPr/>
          </a:p>
          <a:p>
            <a:pPr indent="-311150" lvl="0" marL="457200" rtl="0" algn="l">
              <a:spcBef>
                <a:spcPts val="0"/>
              </a:spcBef>
              <a:spcAft>
                <a:spcPts val="0"/>
              </a:spcAft>
              <a:buSzPts val="1300"/>
              <a:buChar char="●"/>
            </a:pPr>
            <a:r>
              <a:rPr lang="en"/>
              <a:t>Water hole attacks are when a cyber criminal compromises or uses a fake website that a target might frequent in order to either gather data or compromise the targets device</a:t>
            </a:r>
            <a:endParaRPr/>
          </a:p>
          <a:p>
            <a:pPr indent="-311150" lvl="0" marL="457200" rtl="0" algn="l">
              <a:spcBef>
                <a:spcPts val="0"/>
              </a:spcBef>
              <a:spcAft>
                <a:spcPts val="0"/>
              </a:spcAft>
              <a:buSzPts val="1300"/>
              <a:buChar char="●"/>
            </a:pPr>
            <a:r>
              <a:rPr lang="en"/>
              <a:t>Compromised or impersonated emails are usually different from phishing attempts in that it’s the compromised email or impersonation of a higher up or C-suite executive being used to get a lower position employee to carry out what might seem like a normal function of the company but in reality is opening the door to the cyber criminal</a:t>
            </a:r>
            <a:endParaRPr/>
          </a:p>
          <a:p>
            <a:pPr indent="-311150" lvl="0" marL="457200" rtl="0" algn="l">
              <a:spcBef>
                <a:spcPts val="0"/>
              </a:spcBef>
              <a:spcAft>
                <a:spcPts val="0"/>
              </a:spcAft>
              <a:buSzPts val="1300"/>
              <a:buChar char="●"/>
            </a:pPr>
            <a:r>
              <a:rPr lang="en"/>
              <a:t>A physical social engineering attempt might look like just charming or convincing a security guard or secretary to let you into an area with sensitive data or servers hosting such data </a:t>
            </a:r>
            <a:endParaRPr/>
          </a:p>
          <a:p>
            <a:pPr indent="-311150" lvl="0" marL="457200" rtl="0" algn="l">
              <a:spcBef>
                <a:spcPts val="0"/>
              </a:spcBef>
              <a:spcAft>
                <a:spcPts val="0"/>
              </a:spcAft>
              <a:buSzPts val="1300"/>
              <a:buChar char="●"/>
            </a:pPr>
            <a:r>
              <a:rPr lang="en"/>
              <a:t>And finally USB baiting is simply the act of leaving a USB that has malware on it or device compromising software on it on hope that someone plugs it into their device or a corporate system </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1" name="Shape 151"/>
        <p:cNvGrpSpPr/>
        <p:nvPr/>
      </p:nvGrpSpPr>
      <p:grpSpPr>
        <a:xfrm>
          <a:off x="0" y="0"/>
          <a:ext cx="0" cy="0"/>
          <a:chOff x="0" y="0"/>
          <a:chExt cx="0" cy="0"/>
        </a:xfrm>
      </p:grpSpPr>
      <p:sp>
        <p:nvSpPr>
          <p:cNvPr id="152" name="Google Shape;152;p16"/>
          <p:cNvSpPr txBox="1"/>
          <p:nvPr>
            <p:ph type="title"/>
          </p:nvPr>
        </p:nvSpPr>
        <p:spPr>
          <a:xfrm>
            <a:off x="1297500" y="393750"/>
            <a:ext cx="7038900" cy="9141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Who is usually targeted and effected?</a:t>
            </a:r>
            <a:endParaRPr/>
          </a:p>
        </p:txBody>
      </p:sp>
      <p:sp>
        <p:nvSpPr>
          <p:cNvPr id="153" name="Google Shape;153;p16"/>
          <p:cNvSpPr txBox="1"/>
          <p:nvPr>
            <p:ph idx="1" type="body"/>
          </p:nvPr>
        </p:nvSpPr>
        <p:spPr>
          <a:xfrm>
            <a:off x="1297500" y="1567550"/>
            <a:ext cx="7038900" cy="2911200"/>
          </a:xfrm>
          <a:prstGeom prst="rect">
            <a:avLst/>
          </a:prstGeom>
        </p:spPr>
        <p:txBody>
          <a:bodyPr anchorCtr="0" anchor="t" bIns="91425" lIns="91425" spcFirstLastPara="1" rIns="91425" wrap="square" tIns="91425">
            <a:normAutofit/>
          </a:bodyPr>
          <a:lstStyle/>
          <a:p>
            <a:pPr indent="-311150" lvl="0" marL="457200" rtl="0" algn="l">
              <a:spcBef>
                <a:spcPts val="0"/>
              </a:spcBef>
              <a:spcAft>
                <a:spcPts val="0"/>
              </a:spcAft>
              <a:buSzPts val="1300"/>
              <a:buChar char="●"/>
            </a:pPr>
            <a:r>
              <a:rPr lang="en"/>
              <a:t>Generally speaking, the most common targets are CEOs of large companies, or positions that could have access to important </a:t>
            </a:r>
            <a:r>
              <a:rPr lang="en"/>
              <a:t>information.</a:t>
            </a:r>
            <a:endParaRPr/>
          </a:p>
          <a:p>
            <a:pPr indent="-311150" lvl="0" marL="457200" rtl="0" algn="l">
              <a:spcBef>
                <a:spcPts val="0"/>
              </a:spcBef>
              <a:spcAft>
                <a:spcPts val="0"/>
              </a:spcAft>
              <a:buSzPts val="1300"/>
              <a:buChar char="●"/>
            </a:pPr>
            <a:r>
              <a:rPr lang="en"/>
              <a:t>The elderly, as they are usually not aware of best practices when it comes to analyzing text messages, phone calls  or </a:t>
            </a:r>
            <a:r>
              <a:rPr lang="en"/>
              <a:t>emails</a:t>
            </a:r>
            <a:r>
              <a:rPr lang="en"/>
              <a:t> received.</a:t>
            </a:r>
            <a:endParaRPr/>
          </a:p>
          <a:p>
            <a:pPr indent="-311150" lvl="0" marL="457200" rtl="0" algn="l">
              <a:spcBef>
                <a:spcPts val="0"/>
              </a:spcBef>
              <a:spcAft>
                <a:spcPts val="0"/>
              </a:spcAft>
              <a:buSzPts val="1300"/>
              <a:buChar char="●"/>
            </a:pPr>
            <a:r>
              <a:rPr lang="en"/>
              <a:t>People who get successfully socially engineered tend to either </a:t>
            </a:r>
            <a:r>
              <a:rPr lang="en"/>
              <a:t>have a</a:t>
            </a:r>
            <a:r>
              <a:rPr lang="en"/>
              <a:t> lack </a:t>
            </a:r>
            <a:r>
              <a:rPr lang="en"/>
              <a:t>of knowledge regarding cybersecurity, and are hence easy targets for bad actors.</a:t>
            </a:r>
            <a:endParaRPr/>
          </a:p>
          <a:p>
            <a:pPr indent="-311150" lvl="0" marL="457200" rtl="0" algn="l">
              <a:spcBef>
                <a:spcPts val="0"/>
              </a:spcBef>
              <a:spcAft>
                <a:spcPts val="0"/>
              </a:spcAft>
              <a:buSzPts val="1300"/>
              <a:buChar char="●"/>
            </a:pPr>
            <a:r>
              <a:rPr lang="en"/>
              <a:t>If an important member of a company who may have access to vast amounts of PII is targeted, all customers or owners of the PII will be affected, with their information possibly being sold through internet black markets or just used as ransom.</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7" name="Shape 157"/>
        <p:cNvGrpSpPr/>
        <p:nvPr/>
      </p:nvGrpSpPr>
      <p:grpSpPr>
        <a:xfrm>
          <a:off x="0" y="0"/>
          <a:ext cx="0" cy="0"/>
          <a:chOff x="0" y="0"/>
          <a:chExt cx="0" cy="0"/>
        </a:xfrm>
      </p:grpSpPr>
      <p:sp>
        <p:nvSpPr>
          <p:cNvPr id="158" name="Google Shape;158;p17"/>
          <p:cNvSpPr txBox="1"/>
          <p:nvPr>
            <p:ph type="title"/>
          </p:nvPr>
        </p:nvSpPr>
        <p:spPr>
          <a:xfrm>
            <a:off x="1297500" y="393750"/>
            <a:ext cx="7038900" cy="9141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How is social engineering acted out at present?</a:t>
            </a:r>
            <a:endParaRPr/>
          </a:p>
        </p:txBody>
      </p:sp>
      <p:sp>
        <p:nvSpPr>
          <p:cNvPr id="159" name="Google Shape;159;p17"/>
          <p:cNvSpPr txBox="1"/>
          <p:nvPr>
            <p:ph idx="1" type="body"/>
          </p:nvPr>
        </p:nvSpPr>
        <p:spPr>
          <a:xfrm>
            <a:off x="1297500" y="1567550"/>
            <a:ext cx="7038900" cy="2911200"/>
          </a:xfrm>
          <a:prstGeom prst="rect">
            <a:avLst/>
          </a:prstGeom>
        </p:spPr>
        <p:txBody>
          <a:bodyPr anchorCtr="0" anchor="t" bIns="91425" lIns="91425" spcFirstLastPara="1" rIns="91425" wrap="square" tIns="91425">
            <a:normAutofit lnSpcReduction="10000"/>
          </a:bodyPr>
          <a:lstStyle/>
          <a:p>
            <a:pPr indent="-311150" lvl="0" marL="457200" rtl="0" algn="l">
              <a:spcBef>
                <a:spcPts val="0"/>
              </a:spcBef>
              <a:spcAft>
                <a:spcPts val="0"/>
              </a:spcAft>
              <a:buSzPts val="1300"/>
              <a:buChar char="●"/>
            </a:pPr>
            <a:r>
              <a:rPr lang="en"/>
              <a:t>Software based social engineering attacks commonly take place via modern messaging services such as email, phone calls and direct messaging platforms. These types of attacks are prevalent on messaging apps like Discord, WhatsApp, and Messenger. </a:t>
            </a:r>
            <a:endParaRPr/>
          </a:p>
          <a:p>
            <a:pPr indent="-311150" lvl="0" marL="457200" rtl="0" algn="l">
              <a:spcBef>
                <a:spcPts val="0"/>
              </a:spcBef>
              <a:spcAft>
                <a:spcPts val="0"/>
              </a:spcAft>
              <a:buSzPts val="1300"/>
              <a:buChar char="●"/>
            </a:pPr>
            <a:r>
              <a:rPr lang="en"/>
              <a:t>Text messages or emails from government agencies asking for money are among the most common forms of social engineering, enticing a victim to pay an amount of money lest they risk ‘breaking the law’.</a:t>
            </a:r>
            <a:endParaRPr/>
          </a:p>
          <a:p>
            <a:pPr indent="-311150" lvl="0" marL="457200" rtl="0" algn="l">
              <a:spcBef>
                <a:spcPts val="0"/>
              </a:spcBef>
              <a:spcAft>
                <a:spcPts val="0"/>
              </a:spcAft>
              <a:buSzPts val="1300"/>
              <a:buChar char="●"/>
            </a:pPr>
            <a:r>
              <a:rPr lang="en"/>
              <a:t>Physical social engineering attacks are usually done through USB baiting, but can also be done through rogue APs.</a:t>
            </a:r>
            <a:endParaRPr/>
          </a:p>
          <a:p>
            <a:pPr indent="-311150" lvl="0" marL="457200" rtl="0" algn="l">
              <a:spcBef>
                <a:spcPts val="0"/>
              </a:spcBef>
              <a:spcAft>
                <a:spcPts val="0"/>
              </a:spcAft>
              <a:buSzPts val="1300"/>
              <a:buChar char="●"/>
            </a:pPr>
            <a:r>
              <a:rPr lang="en"/>
              <a:t>The modern ubiquity of smartphones has made WiFi attacks extremely popular by intercepting traffic by making a malicious device act as a trusted device.</a:t>
            </a:r>
            <a:endParaRPr/>
          </a:p>
          <a:p>
            <a:pPr indent="-311150" lvl="0" marL="457200" rtl="0" algn="l">
              <a:spcBef>
                <a:spcPts val="0"/>
              </a:spcBef>
              <a:spcAft>
                <a:spcPts val="0"/>
              </a:spcAft>
              <a:buSzPts val="1300"/>
              <a:buChar char="●"/>
            </a:pPr>
            <a:r>
              <a:rPr lang="en"/>
              <a:t>Preying on lower level employees as seen with recent attacks on a company Google has </a:t>
            </a:r>
            <a:r>
              <a:rPr lang="en"/>
              <a:t>contracted</a:t>
            </a:r>
            <a:r>
              <a:rPr lang="en"/>
              <a:t> with exposes the importance of  proper cybersecurity training and safety practices being practiced by all within a company, no matter the level.</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 name="Shape 163"/>
        <p:cNvGrpSpPr/>
        <p:nvPr/>
      </p:nvGrpSpPr>
      <p:grpSpPr>
        <a:xfrm>
          <a:off x="0" y="0"/>
          <a:ext cx="0" cy="0"/>
          <a:chOff x="0" y="0"/>
          <a:chExt cx="0" cy="0"/>
        </a:xfrm>
      </p:grpSpPr>
      <p:sp>
        <p:nvSpPr>
          <p:cNvPr id="164" name="Google Shape;164;p18"/>
          <p:cNvSpPr txBox="1"/>
          <p:nvPr>
            <p:ph type="title"/>
          </p:nvPr>
        </p:nvSpPr>
        <p:spPr>
          <a:xfrm>
            <a:off x="1052550" y="383400"/>
            <a:ext cx="7038900" cy="9141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Case Study - 2020 Twitter Bitcoin Hack</a:t>
            </a:r>
            <a:endParaRPr/>
          </a:p>
        </p:txBody>
      </p:sp>
      <p:sp>
        <p:nvSpPr>
          <p:cNvPr id="165" name="Google Shape;165;p18"/>
          <p:cNvSpPr txBox="1"/>
          <p:nvPr>
            <p:ph idx="1" type="body"/>
          </p:nvPr>
        </p:nvSpPr>
        <p:spPr>
          <a:xfrm>
            <a:off x="0" y="1307850"/>
            <a:ext cx="4843500" cy="2911200"/>
          </a:xfrm>
          <a:prstGeom prst="rect">
            <a:avLst/>
          </a:prstGeom>
        </p:spPr>
        <p:txBody>
          <a:bodyPr anchorCtr="0" anchor="t" bIns="91425" lIns="91425" spcFirstLastPara="1" rIns="91425" wrap="square" tIns="91425">
            <a:normAutofit fontScale="85000" lnSpcReduction="20000"/>
          </a:bodyPr>
          <a:lstStyle/>
          <a:p>
            <a:pPr indent="0" lvl="0" marL="0" rtl="0" algn="l">
              <a:spcBef>
                <a:spcPts val="0"/>
              </a:spcBef>
              <a:spcAft>
                <a:spcPts val="0"/>
              </a:spcAft>
              <a:buNone/>
            </a:pPr>
            <a:r>
              <a:rPr lang="en" sz="1400">
                <a:solidFill>
                  <a:srgbClr val="FF0000"/>
                </a:solidFill>
              </a:rPr>
              <a:t>The Attack</a:t>
            </a:r>
            <a:endParaRPr sz="1400">
              <a:solidFill>
                <a:srgbClr val="FF0000"/>
              </a:solidFill>
            </a:endParaRPr>
          </a:p>
          <a:p>
            <a:pPr indent="-304165" lvl="0" marL="457200" rtl="0" algn="l">
              <a:spcBef>
                <a:spcPts val="1200"/>
              </a:spcBef>
              <a:spcAft>
                <a:spcPts val="0"/>
              </a:spcAft>
              <a:buSzPct val="100000"/>
              <a:buChar char="-"/>
            </a:pPr>
            <a:r>
              <a:rPr lang="en" sz="1400"/>
              <a:t>On July 14th and 15th, a hacker group called Twitter IT Help Desk.</a:t>
            </a:r>
            <a:endParaRPr sz="1400"/>
          </a:p>
          <a:p>
            <a:pPr indent="-304165" lvl="0" marL="457200" rtl="0" algn="l">
              <a:spcBef>
                <a:spcPts val="0"/>
              </a:spcBef>
              <a:spcAft>
                <a:spcPts val="0"/>
              </a:spcAft>
              <a:buSzPct val="100000"/>
              <a:buChar char="-"/>
            </a:pPr>
            <a:r>
              <a:rPr lang="en" sz="1400"/>
              <a:t>Utilized social engineering methods like fraudulent websites to gain access to Twitter’s network.</a:t>
            </a:r>
            <a:endParaRPr sz="1400"/>
          </a:p>
          <a:p>
            <a:pPr indent="-304165" lvl="0" marL="457200" rtl="0" algn="l">
              <a:spcBef>
                <a:spcPts val="0"/>
              </a:spcBef>
              <a:spcAft>
                <a:spcPts val="0"/>
              </a:spcAft>
              <a:buSzPct val="100000"/>
              <a:buChar char="-"/>
            </a:pPr>
            <a:r>
              <a:rPr lang="en" sz="1400"/>
              <a:t>Stole credentials to many coveted accounts and exchanged for bitcoin.</a:t>
            </a:r>
            <a:endParaRPr sz="1400"/>
          </a:p>
          <a:p>
            <a:pPr indent="-304165" lvl="0" marL="457200" rtl="0" algn="l">
              <a:spcBef>
                <a:spcPts val="0"/>
              </a:spcBef>
              <a:spcAft>
                <a:spcPts val="0"/>
              </a:spcAft>
              <a:buSzPct val="100000"/>
              <a:buChar char="-"/>
            </a:pPr>
            <a:r>
              <a:rPr lang="en" sz="1400"/>
              <a:t>Many important accounts were hijacked such as the National Weather Service account.</a:t>
            </a:r>
            <a:endParaRPr sz="1400"/>
          </a:p>
          <a:p>
            <a:pPr indent="0" lvl="0" marL="0" rtl="0" algn="l">
              <a:spcBef>
                <a:spcPts val="1200"/>
              </a:spcBef>
              <a:spcAft>
                <a:spcPts val="0"/>
              </a:spcAft>
              <a:buNone/>
            </a:pPr>
            <a:r>
              <a:rPr lang="en" sz="1400">
                <a:solidFill>
                  <a:srgbClr val="00FF00"/>
                </a:solidFill>
              </a:rPr>
              <a:t>Total Loss</a:t>
            </a:r>
            <a:endParaRPr sz="1400">
              <a:solidFill>
                <a:srgbClr val="00FF00"/>
              </a:solidFill>
            </a:endParaRPr>
          </a:p>
          <a:p>
            <a:pPr indent="-304165" lvl="0" marL="457200" rtl="0" algn="l">
              <a:spcBef>
                <a:spcPts val="1200"/>
              </a:spcBef>
              <a:spcAft>
                <a:spcPts val="0"/>
              </a:spcAft>
              <a:buSzPct val="100000"/>
              <a:buChar char="-"/>
            </a:pPr>
            <a:r>
              <a:rPr lang="en" sz="1400"/>
              <a:t>Over $111,800 worth of bitcoin was lost in the attack</a:t>
            </a:r>
            <a:endParaRPr sz="1400"/>
          </a:p>
          <a:p>
            <a:pPr indent="-304165" lvl="0" marL="457200" rtl="0" algn="l">
              <a:spcBef>
                <a:spcPts val="0"/>
              </a:spcBef>
              <a:spcAft>
                <a:spcPts val="0"/>
              </a:spcAft>
              <a:buSzPct val="100000"/>
              <a:buChar char="-"/>
            </a:pPr>
            <a:r>
              <a:rPr lang="en" sz="1400"/>
              <a:t>Exposed a major vulnerability within Twitter, a major corporation during the hack.</a:t>
            </a:r>
            <a:endParaRPr sz="1400"/>
          </a:p>
        </p:txBody>
      </p:sp>
      <p:pic>
        <p:nvPicPr>
          <p:cNvPr id="166" name="Google Shape;166;p18"/>
          <p:cNvPicPr preferRelativeResize="0"/>
          <p:nvPr/>
        </p:nvPicPr>
        <p:blipFill>
          <a:blip r:embed="rId3">
            <a:alphaModFix/>
          </a:blip>
          <a:stretch>
            <a:fillRect/>
          </a:stretch>
        </p:blipFill>
        <p:spPr>
          <a:xfrm>
            <a:off x="4737488" y="4219050"/>
            <a:ext cx="3999188" cy="914100"/>
          </a:xfrm>
          <a:prstGeom prst="rect">
            <a:avLst/>
          </a:prstGeom>
          <a:noFill/>
          <a:ln>
            <a:noFill/>
          </a:ln>
        </p:spPr>
      </p:pic>
      <p:sp>
        <p:nvSpPr>
          <p:cNvPr id="167" name="Google Shape;167;p18"/>
          <p:cNvSpPr txBox="1"/>
          <p:nvPr/>
        </p:nvSpPr>
        <p:spPr>
          <a:xfrm>
            <a:off x="85125" y="4916400"/>
            <a:ext cx="4843500" cy="227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800">
                <a:solidFill>
                  <a:schemeClr val="lt1"/>
                </a:solidFill>
                <a:latin typeface="Lato"/>
                <a:ea typeface="Lato"/>
                <a:cs typeface="Lato"/>
                <a:sym typeface="Lato"/>
              </a:rPr>
              <a:t>Source: </a:t>
            </a:r>
            <a:r>
              <a:rPr lang="en" sz="800" u="sng">
                <a:solidFill>
                  <a:schemeClr val="hlink"/>
                </a:solidFill>
                <a:latin typeface="Lato"/>
                <a:ea typeface="Lato"/>
                <a:cs typeface="Lato"/>
                <a:sym typeface="Lato"/>
                <a:hlinkClick r:id="rId4"/>
              </a:rPr>
              <a:t>Twitter Investigation Report | Department of Financial Services</a:t>
            </a:r>
            <a:endParaRPr sz="800">
              <a:solidFill>
                <a:schemeClr val="lt1"/>
              </a:solidFill>
              <a:latin typeface="Lato"/>
              <a:ea typeface="Lato"/>
              <a:cs typeface="Lato"/>
              <a:sym typeface="Lato"/>
            </a:endParaRPr>
          </a:p>
        </p:txBody>
      </p:sp>
      <p:pic>
        <p:nvPicPr>
          <p:cNvPr id="168" name="Google Shape;168;p18"/>
          <p:cNvPicPr preferRelativeResize="0"/>
          <p:nvPr/>
        </p:nvPicPr>
        <p:blipFill>
          <a:blip r:embed="rId5">
            <a:alphaModFix/>
          </a:blip>
          <a:stretch>
            <a:fillRect/>
          </a:stretch>
        </p:blipFill>
        <p:spPr>
          <a:xfrm>
            <a:off x="5567048" y="1116150"/>
            <a:ext cx="2340065" cy="29112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2" name="Shape 172"/>
        <p:cNvGrpSpPr/>
        <p:nvPr/>
      </p:nvGrpSpPr>
      <p:grpSpPr>
        <a:xfrm>
          <a:off x="0" y="0"/>
          <a:ext cx="0" cy="0"/>
          <a:chOff x="0" y="0"/>
          <a:chExt cx="0" cy="0"/>
        </a:xfrm>
      </p:grpSpPr>
      <p:sp>
        <p:nvSpPr>
          <p:cNvPr id="173" name="Google Shape;173;p19"/>
          <p:cNvSpPr txBox="1"/>
          <p:nvPr>
            <p:ph type="title"/>
          </p:nvPr>
        </p:nvSpPr>
        <p:spPr>
          <a:xfrm>
            <a:off x="1297500" y="393750"/>
            <a:ext cx="7038900" cy="9141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How to prevent social engineering</a:t>
            </a:r>
            <a:endParaRPr/>
          </a:p>
        </p:txBody>
      </p:sp>
      <p:sp>
        <p:nvSpPr>
          <p:cNvPr id="174" name="Google Shape;174;p19"/>
          <p:cNvSpPr txBox="1"/>
          <p:nvPr>
            <p:ph idx="1" type="body"/>
          </p:nvPr>
        </p:nvSpPr>
        <p:spPr>
          <a:xfrm>
            <a:off x="0" y="1402775"/>
            <a:ext cx="9144000" cy="3740700"/>
          </a:xfrm>
          <a:prstGeom prst="rect">
            <a:avLst/>
          </a:prstGeom>
        </p:spPr>
        <p:txBody>
          <a:bodyPr anchorCtr="0" anchor="t" bIns="91425" lIns="91425" spcFirstLastPara="1" rIns="91425" wrap="square" tIns="91425">
            <a:normAutofit/>
          </a:bodyPr>
          <a:lstStyle/>
          <a:p>
            <a:pPr indent="-311150" lvl="0" marL="457200" rtl="0" algn="l">
              <a:spcBef>
                <a:spcPts val="0"/>
              </a:spcBef>
              <a:spcAft>
                <a:spcPts val="0"/>
              </a:spcAft>
              <a:buSzPts val="1300"/>
              <a:buChar char="●"/>
            </a:pPr>
            <a:r>
              <a:rPr lang="en"/>
              <a:t>Preventing social engineering requires a proactive blend of awareness, skepticism, and secure practices. </a:t>
            </a:r>
            <a:endParaRPr/>
          </a:p>
          <a:p>
            <a:pPr indent="-311150" lvl="0" marL="457200" rtl="0" algn="l">
              <a:spcBef>
                <a:spcPts val="0"/>
              </a:spcBef>
              <a:spcAft>
                <a:spcPts val="0"/>
              </a:spcAft>
              <a:buSzPts val="1300"/>
              <a:buChar char="●"/>
            </a:pPr>
            <a:r>
              <a:rPr lang="en"/>
              <a:t>The first and most critical step is education—individuals and organizations must understand the psychological tactics attackers use, such as impersonation, urgency, and emotional manipulation. </a:t>
            </a:r>
            <a:endParaRPr/>
          </a:p>
          <a:p>
            <a:pPr indent="-298450" lvl="1" marL="914400" rtl="0" algn="l">
              <a:spcBef>
                <a:spcPts val="0"/>
              </a:spcBef>
              <a:spcAft>
                <a:spcPts val="0"/>
              </a:spcAft>
              <a:buSzPts val="1100"/>
              <a:buChar char="○"/>
            </a:pPr>
            <a:r>
              <a:rPr lang="en"/>
              <a:t>Regular training sessions and simulated phishing exercises help reinforce this awareness and prepare people to recognize suspicious behavior. </a:t>
            </a:r>
            <a:endParaRPr/>
          </a:p>
          <a:p>
            <a:pPr indent="-311150" lvl="0" marL="457200" rtl="0" algn="l">
              <a:spcBef>
                <a:spcPts val="0"/>
              </a:spcBef>
              <a:spcAft>
                <a:spcPts val="0"/>
              </a:spcAft>
              <a:buSzPts val="1300"/>
              <a:buChar char="●"/>
            </a:pPr>
            <a:r>
              <a:rPr lang="en"/>
              <a:t>Technical defenses also play a role: multi-factor authentication, email filtering, and access controls can reduce the impact of a successful attack. </a:t>
            </a:r>
            <a:endParaRPr/>
          </a:p>
          <a:p>
            <a:pPr indent="0" lvl="0" marL="0" rtl="0" algn="l">
              <a:spcBef>
                <a:spcPts val="1200"/>
              </a:spcBef>
              <a:spcAft>
                <a:spcPts val="0"/>
              </a:spcAft>
              <a:buNone/>
            </a:pPr>
            <a:r>
              <a:rPr lang="en"/>
              <a:t>However, technology alone isn’t enough. People must be taught to verify identities before sharing sensitive information, avoid clicking on unsolicited links or attachments, and report unusual requests—even if they appear to come from trusted sources. </a:t>
            </a:r>
            <a:endParaRPr/>
          </a:p>
          <a:p>
            <a:pPr indent="0" lvl="0" marL="0" rtl="0" algn="l">
              <a:spcBef>
                <a:spcPts val="1200"/>
              </a:spcBef>
              <a:spcAft>
                <a:spcPts val="0"/>
              </a:spcAft>
              <a:buNone/>
            </a:pPr>
            <a:r>
              <a:rPr lang="en"/>
              <a:t>Cultivating a culture of caution, where employees feel empowered to question and verify, is essential. </a:t>
            </a:r>
            <a:endParaRPr/>
          </a:p>
          <a:p>
            <a:pPr indent="0" lvl="0" marL="0" rtl="0" algn="l">
              <a:spcBef>
                <a:spcPts val="1200"/>
              </a:spcBef>
              <a:spcAft>
                <a:spcPts val="1200"/>
              </a:spcAft>
              <a:buNone/>
            </a:pPr>
            <a:r>
              <a:rPr lang="en"/>
              <a:t>Ultimately, the goal is to make every individual a strong link in the security chain, because even one person falling for a social engineering ploy can compromise an entire system.</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8" name="Shape 178"/>
        <p:cNvGrpSpPr/>
        <p:nvPr/>
      </p:nvGrpSpPr>
      <p:grpSpPr>
        <a:xfrm>
          <a:off x="0" y="0"/>
          <a:ext cx="0" cy="0"/>
          <a:chOff x="0" y="0"/>
          <a:chExt cx="0" cy="0"/>
        </a:xfrm>
      </p:grpSpPr>
      <p:sp>
        <p:nvSpPr>
          <p:cNvPr id="179" name="Google Shape;179;p20"/>
          <p:cNvSpPr txBox="1"/>
          <p:nvPr>
            <p:ph type="title"/>
          </p:nvPr>
        </p:nvSpPr>
        <p:spPr>
          <a:xfrm>
            <a:off x="1297500" y="393750"/>
            <a:ext cx="7038900" cy="9141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sz="3200"/>
              <a:t>Conclusion</a:t>
            </a:r>
            <a:endParaRPr sz="3200"/>
          </a:p>
        </p:txBody>
      </p:sp>
      <p:sp>
        <p:nvSpPr>
          <p:cNvPr id="180" name="Google Shape;180;p20"/>
          <p:cNvSpPr txBox="1"/>
          <p:nvPr>
            <p:ph idx="1" type="body"/>
          </p:nvPr>
        </p:nvSpPr>
        <p:spPr>
          <a:xfrm>
            <a:off x="1297500" y="1307850"/>
            <a:ext cx="7038900" cy="2911200"/>
          </a:xfrm>
          <a:prstGeom prst="rect">
            <a:avLst/>
          </a:prstGeom>
        </p:spPr>
        <p:txBody>
          <a:bodyPr anchorCtr="0" anchor="t" bIns="91425" lIns="91425" spcFirstLastPara="1" rIns="91425" wrap="square" tIns="91425">
            <a:normAutofit/>
          </a:bodyPr>
          <a:lstStyle/>
          <a:p>
            <a:pPr indent="-323850" lvl="0" marL="457200" rtl="0" algn="l">
              <a:spcBef>
                <a:spcPts val="0"/>
              </a:spcBef>
              <a:spcAft>
                <a:spcPts val="0"/>
              </a:spcAft>
              <a:buSzPts val="1500"/>
              <a:buChar char="-"/>
            </a:pPr>
            <a:r>
              <a:rPr lang="en" sz="1500"/>
              <a:t>Social engineering is a leveraging of human interaction/emotions for an attackers benefit</a:t>
            </a:r>
            <a:endParaRPr sz="1500"/>
          </a:p>
          <a:p>
            <a:pPr indent="-323850" lvl="0" marL="457200" rtl="0" algn="l">
              <a:spcBef>
                <a:spcPts val="0"/>
              </a:spcBef>
              <a:spcAft>
                <a:spcPts val="0"/>
              </a:spcAft>
              <a:buSzPts val="1500"/>
              <a:buChar char="-"/>
            </a:pPr>
            <a:r>
              <a:rPr lang="en" sz="1500"/>
              <a:t>Targeted individuals include: CEOs, high rankings, and elderly people, but that doesn’t mean YOU can’t be targeted</a:t>
            </a:r>
            <a:endParaRPr sz="1500"/>
          </a:p>
          <a:p>
            <a:pPr indent="-323850" lvl="0" marL="457200" rtl="0" algn="l">
              <a:spcBef>
                <a:spcPts val="0"/>
              </a:spcBef>
              <a:spcAft>
                <a:spcPts val="0"/>
              </a:spcAft>
              <a:buSzPts val="1500"/>
              <a:buChar char="-"/>
            </a:pPr>
            <a:r>
              <a:rPr lang="en" sz="1500"/>
              <a:t>Common methods include texting, e-mail, and voice</a:t>
            </a:r>
            <a:endParaRPr sz="1500"/>
          </a:p>
          <a:p>
            <a:pPr indent="-323850" lvl="0" marL="457200" rtl="0" algn="l">
              <a:spcBef>
                <a:spcPts val="0"/>
              </a:spcBef>
              <a:spcAft>
                <a:spcPts val="0"/>
              </a:spcAft>
              <a:buSzPts val="1500"/>
              <a:buChar char="-"/>
            </a:pPr>
            <a:r>
              <a:rPr lang="en" sz="1500"/>
              <a:t>2020 Twitter breach, which was caused by tricking users with a fake webpage</a:t>
            </a:r>
            <a:endParaRPr sz="1500"/>
          </a:p>
          <a:p>
            <a:pPr indent="-323850" lvl="0" marL="457200" rtl="0" algn="l">
              <a:spcBef>
                <a:spcPts val="0"/>
              </a:spcBef>
              <a:spcAft>
                <a:spcPts val="0"/>
              </a:spcAft>
              <a:buSzPts val="1500"/>
              <a:buChar char="-"/>
            </a:pPr>
            <a:r>
              <a:rPr lang="en" sz="1500"/>
              <a:t>Prevention includes education, hands-on training, MFA, e-mail filtering</a:t>
            </a:r>
            <a:endParaRPr sz="1500"/>
          </a:p>
          <a:p>
            <a:pPr indent="-323850" lvl="0" marL="457200" rtl="0" algn="l">
              <a:spcBef>
                <a:spcPts val="0"/>
              </a:spcBef>
              <a:spcAft>
                <a:spcPts val="0"/>
              </a:spcAft>
              <a:buSzPts val="1500"/>
              <a:buChar char="-"/>
            </a:pPr>
            <a:r>
              <a:rPr lang="en" sz="1500"/>
              <a:t>Make every individual a strong link in the security chain</a:t>
            </a:r>
            <a:endParaRPr sz="1500"/>
          </a:p>
        </p:txBody>
      </p:sp>
      <p:pic>
        <p:nvPicPr>
          <p:cNvPr id="181" name="Google Shape;181;p20"/>
          <p:cNvPicPr preferRelativeResize="0"/>
          <p:nvPr/>
        </p:nvPicPr>
        <p:blipFill>
          <a:blip r:embed="rId3">
            <a:alphaModFix/>
          </a:blip>
          <a:stretch>
            <a:fillRect/>
          </a:stretch>
        </p:blipFill>
        <p:spPr>
          <a:xfrm>
            <a:off x="3380400" y="3673200"/>
            <a:ext cx="4956001" cy="132125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Focus">
  <a:themeElements>
    <a:clrScheme name="Focus">
      <a:dk1>
        <a:srgbClr val="1B212C"/>
      </a:dk1>
      <a:lt1>
        <a:srgbClr val="FFFFFF"/>
      </a:lt1>
      <a:dk2>
        <a:srgbClr val="D9D9D9"/>
      </a:dk2>
      <a:lt2>
        <a:srgbClr val="82C7A5"/>
      </a:lt2>
      <a:accent1>
        <a:srgbClr val="0145AC"/>
      </a:accent1>
      <a:accent2>
        <a:srgbClr val="EECE1A"/>
      </a:accent2>
      <a:accent3>
        <a:srgbClr val="4E5567"/>
      </a:accent3>
      <a:accent4>
        <a:srgbClr val="F4D6AD"/>
      </a:accent4>
      <a:accent5>
        <a:srgbClr val="7890CD"/>
      </a:accent5>
      <a:accent6>
        <a:srgbClr val="F15E22"/>
      </a:accent6>
      <a:hlink>
        <a:srgbClr val="7890CD"/>
      </a:hlink>
      <a:folHlink>
        <a:srgbClr val="7890C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