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4"/>
  </p:sldMasterIdLst>
  <p:sldIdLst>
    <p:sldId id="257" r:id="rId5"/>
    <p:sldId id="258" r:id="rId6"/>
    <p:sldId id="259" r:id="rId7"/>
    <p:sldId id="26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9" autoAdjust="0"/>
  </p:normalViewPr>
  <p:slideViewPr>
    <p:cSldViewPr snapToGrid="0">
      <p:cViewPr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3/27/2022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3/27/2022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3/27/2022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3/27/2022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3/27/2022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3/27/2022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3/27/2022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3/27/2022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3/27/2022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3/27/2022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bstract image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>
            <a:normAutofit fontScale="90000"/>
          </a:bodyPr>
          <a:lstStyle/>
          <a:p>
            <a:r>
              <a:rPr lang="es-ES" sz="4400" dirty="0">
                <a:solidFill>
                  <a:schemeClr val="tx1"/>
                </a:solidFill>
              </a:rPr>
              <a:t>cómo vivir un estilo de vida saludable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55965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Zackary Chaffins </a:t>
            </a: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oman lifting weights">
            <a:extLst>
              <a:ext uri="{FF2B5EF4-FFF2-40B4-BE49-F238E27FC236}">
                <a16:creationId xmlns:a16="http://schemas.microsoft.com/office/drawing/2014/main" id="{CB38B8B2-34B8-4D14-BD77-B6DD40C382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6" r="15007" b="2"/>
          <a:stretch/>
        </p:blipFill>
        <p:spPr>
          <a:xfrm>
            <a:off x="228599" y="237744"/>
            <a:ext cx="7696201" cy="63825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D84BDD-0267-42F5-87BE-16AA5A74B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rmAutofit/>
          </a:bodyPr>
          <a:lstStyle/>
          <a:p>
            <a:r>
              <a:rPr lang="en-US" b="0" i="0" err="1">
                <a:effectLst/>
              </a:rPr>
              <a:t>qué</a:t>
            </a:r>
            <a:r>
              <a:rPr lang="en-US" b="0" i="0">
                <a:effectLst/>
              </a:rPr>
              <a:t> es </a:t>
            </a:r>
            <a:r>
              <a:rPr lang="en-US" b="0" i="0" err="1">
                <a:effectLst/>
              </a:rPr>
              <a:t>saludable</a:t>
            </a:r>
            <a:r>
              <a:rPr lang="en-US"/>
              <a:t>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EE25D-B4C7-49F4-83F4-B8957C975A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/>
          <a:p>
            <a:r>
              <a:rPr lang="en-US" b="0" i="0" err="1">
                <a:effectLst/>
              </a:rPr>
              <a:t>saludable</a:t>
            </a:r>
            <a:r>
              <a:rPr lang="en-US" b="0" i="0">
                <a:effectLst/>
              </a:rPr>
              <a:t> es </a:t>
            </a:r>
            <a:r>
              <a:rPr lang="en-US" b="0" i="0" err="1">
                <a:effectLst/>
              </a:rPr>
              <a:t>definido</a:t>
            </a:r>
            <a:r>
              <a:rPr lang="en-US" b="0" i="0">
                <a:effectLst/>
              </a:rPr>
              <a:t> por </a:t>
            </a:r>
            <a:r>
              <a:rPr lang="en-US" b="0" i="0" err="1">
                <a:effectLst/>
              </a:rPr>
              <a:t>estar</a:t>
            </a:r>
            <a:r>
              <a:rPr lang="en-US" b="0" i="0">
                <a:effectLst/>
              </a:rPr>
              <a:t> </a:t>
            </a:r>
            <a:r>
              <a:rPr lang="en-US" b="0" i="0" err="1">
                <a:effectLst/>
              </a:rPr>
              <a:t>físicamente</a:t>
            </a:r>
            <a:r>
              <a:rPr lang="en-US" b="0" i="0">
                <a:effectLst/>
              </a:rPr>
              <a:t> active y comer bien.</a:t>
            </a:r>
          </a:p>
          <a:p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619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D93ECAA-CD71-8FC8-3FBD-544BAC538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/>
          <a:lstStyle/>
          <a:p>
            <a:r>
              <a:rPr lang="en-US" b="0" i="0" dirty="0" err="1">
                <a:effectLst/>
                <a:latin typeface="-apple-system"/>
              </a:rPr>
              <a:t>cómo</a:t>
            </a:r>
            <a:r>
              <a:rPr lang="en-US" b="0" i="0" dirty="0">
                <a:effectLst/>
                <a:latin typeface="-apple-system"/>
              </a:rPr>
              <a:t> </a:t>
            </a:r>
            <a:r>
              <a:rPr lang="en-US" b="0" i="0" dirty="0" err="1">
                <a:effectLst/>
                <a:latin typeface="-apple-system"/>
              </a:rPr>
              <a:t>estar</a:t>
            </a:r>
            <a:r>
              <a:rPr lang="en-US" b="0" i="0" dirty="0">
                <a:effectLst/>
                <a:latin typeface="-apple-system"/>
              </a:rPr>
              <a:t> </a:t>
            </a:r>
            <a:r>
              <a:rPr lang="en-US" b="0" i="0" dirty="0" err="1">
                <a:effectLst/>
                <a:latin typeface="-apple-system"/>
              </a:rPr>
              <a:t>activo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4356224-5DE7-895B-04AC-F7E469E1E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849624"/>
          </a:xfrm>
        </p:spPr>
        <p:txBody>
          <a:bodyPr/>
          <a:lstStyle/>
          <a:p>
            <a:r>
              <a:rPr lang="es-ES" b="0" i="0" dirty="0">
                <a:effectLst/>
                <a:latin typeface="-apple-system"/>
              </a:rPr>
              <a:t>Hay muchas maneras de mantenerse saludable, muchos de ellos son gratuitos. </a:t>
            </a:r>
          </a:p>
          <a:p>
            <a:r>
              <a:rPr lang="es-ES" dirty="0">
                <a:latin typeface="-apple-system"/>
              </a:rPr>
              <a:t>Los ejemplos. </a:t>
            </a:r>
          </a:p>
          <a:p>
            <a:r>
              <a:rPr lang="es-ES" b="0" i="0" dirty="0">
                <a:effectLst/>
                <a:latin typeface="-apple-system"/>
              </a:rPr>
              <a:t>Corre</a:t>
            </a:r>
            <a:r>
              <a:rPr lang="es-ES" dirty="0">
                <a:latin typeface="-apple-system"/>
              </a:rPr>
              <a:t>r nadar,  el ciclismo, </a:t>
            </a:r>
            <a:r>
              <a:rPr lang="en-US" b="0" i="0" dirty="0">
                <a:effectLst/>
                <a:latin typeface="-apple-system"/>
              </a:rPr>
              <a:t> </a:t>
            </a:r>
            <a:r>
              <a:rPr lang="en-US" b="0" i="0" dirty="0" err="1">
                <a:effectLst/>
                <a:latin typeface="-apple-system"/>
              </a:rPr>
              <a:t>el</a:t>
            </a:r>
            <a:r>
              <a:rPr lang="en-US" b="0" i="0" dirty="0">
                <a:effectLst/>
                <a:latin typeface="-apple-system"/>
              </a:rPr>
              <a:t> </a:t>
            </a:r>
            <a:r>
              <a:rPr lang="en-US" b="0" i="0" dirty="0" err="1">
                <a:effectLst/>
                <a:latin typeface="-apple-system"/>
              </a:rPr>
              <a:t>excursionismo</a:t>
            </a:r>
            <a:r>
              <a:rPr lang="en-US" b="0" i="0" dirty="0">
                <a:effectLst/>
                <a:latin typeface="-apple-system"/>
              </a:rPr>
              <a:t>, </a:t>
            </a:r>
            <a:r>
              <a:rPr lang="en-US" b="0" i="0" dirty="0" err="1">
                <a:effectLst/>
                <a:latin typeface="-apple-system"/>
              </a:rPr>
              <a:t>futbol</a:t>
            </a:r>
            <a:r>
              <a:rPr lang="en-US" b="0" i="0" dirty="0">
                <a:effectLst/>
                <a:latin typeface="-apple-system"/>
              </a:rPr>
              <a:t>, </a:t>
            </a:r>
            <a:r>
              <a:rPr lang="en-US" b="0" i="0" dirty="0" err="1">
                <a:effectLst/>
                <a:latin typeface="-apple-system"/>
              </a:rPr>
              <a:t>basquetbol</a:t>
            </a:r>
            <a:r>
              <a:rPr lang="en-US" b="0" i="0" dirty="0">
                <a:effectLst/>
                <a:latin typeface="-apple-system"/>
              </a:rPr>
              <a:t>. </a:t>
            </a:r>
            <a:r>
              <a:rPr lang="en-US" b="0" i="0" dirty="0" err="1">
                <a:effectLst/>
                <a:latin typeface="-apple-system"/>
              </a:rPr>
              <a:t>Voleibol</a:t>
            </a:r>
            <a:r>
              <a:rPr lang="en-US" b="0" i="0" dirty="0">
                <a:effectLst/>
                <a:latin typeface="-apple-system"/>
              </a:rPr>
              <a:t>,  levanter </a:t>
            </a:r>
            <a:r>
              <a:rPr lang="en-US" b="0" i="0" dirty="0" err="1">
                <a:effectLst/>
                <a:latin typeface="-apple-system"/>
              </a:rPr>
              <a:t>pesas</a:t>
            </a:r>
            <a:r>
              <a:rPr lang="en-US" b="0" i="0" dirty="0">
                <a:effectLst/>
                <a:latin typeface="-apple-system"/>
              </a:rPr>
              <a:t>. </a:t>
            </a:r>
          </a:p>
          <a:p>
            <a:r>
              <a:rPr lang="es-ES" b="0" i="0" dirty="0">
                <a:effectLst/>
                <a:latin typeface="-apple-system"/>
              </a:rPr>
              <a:t>hay muchas más formas de estar activo.</a:t>
            </a:r>
            <a:r>
              <a:rPr lang="en-US" dirty="0">
                <a:latin typeface="-apple-system"/>
              </a:rPr>
              <a:t> </a:t>
            </a:r>
            <a:r>
              <a:rPr lang="es-ES" b="0" i="0" dirty="0">
                <a:effectLst/>
                <a:latin typeface="-apple-system"/>
              </a:rPr>
              <a:t>encuentre lo que funciona para usted</a:t>
            </a:r>
            <a:r>
              <a:rPr lang="en-US" dirty="0">
                <a:latin typeface="-apple-system"/>
              </a:rPr>
              <a:t>. </a:t>
            </a:r>
            <a:r>
              <a:rPr lang="es-ES" b="0" i="0" dirty="0">
                <a:effectLst/>
                <a:latin typeface="-apple-system"/>
              </a:rPr>
              <a:t>el ejercicio puede reducir el estrés. </a:t>
            </a:r>
            <a:r>
              <a:rPr lang="en-US" b="0" i="0" dirty="0">
                <a:effectLst/>
                <a:latin typeface="-apple-system"/>
              </a:rPr>
              <a:t>y </a:t>
            </a:r>
            <a:r>
              <a:rPr lang="en-US" b="0" i="0" dirty="0" err="1">
                <a:effectLst/>
                <a:latin typeface="-apple-system"/>
              </a:rPr>
              <a:t>mejorar</a:t>
            </a:r>
            <a:r>
              <a:rPr lang="en-US" b="0" i="0" dirty="0">
                <a:effectLst/>
                <a:latin typeface="-apple-system"/>
              </a:rPr>
              <a:t> </a:t>
            </a:r>
            <a:r>
              <a:rPr lang="en-US" b="0" i="0" dirty="0" err="1">
                <a:effectLst/>
                <a:latin typeface="-apple-system"/>
              </a:rPr>
              <a:t>el</a:t>
            </a:r>
            <a:r>
              <a:rPr lang="en-US" b="0" i="0" dirty="0">
                <a:effectLst/>
                <a:latin typeface="-apple-system"/>
              </a:rPr>
              <a:t> </a:t>
            </a:r>
            <a:r>
              <a:rPr lang="en-US" b="0" i="0" dirty="0" err="1">
                <a:effectLst/>
                <a:latin typeface="-apple-system"/>
              </a:rPr>
              <a:t>bienestar</a:t>
            </a:r>
            <a:r>
              <a:rPr lang="en-US" dirty="0">
                <a:latin typeface="-apple-system"/>
              </a:rPr>
              <a:t>. </a:t>
            </a:r>
            <a:r>
              <a:rPr lang="es-ES" b="0" i="0" dirty="0">
                <a:effectLst/>
                <a:latin typeface="-apple-system"/>
              </a:rPr>
              <a:t>un estilo de vida activo también está en la cocina</a:t>
            </a:r>
            <a:endParaRPr lang="en-US" b="0" i="0" dirty="0">
              <a:effectLst/>
              <a:latin typeface="-apple-system"/>
            </a:endParaRPr>
          </a:p>
          <a:p>
            <a:endParaRPr lang="es-ES" b="0" i="0" dirty="0">
              <a:effectLst/>
              <a:latin typeface="-apple-system"/>
            </a:endParaRPr>
          </a:p>
          <a:p>
            <a:endParaRPr lang="en-US" dirty="0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0F8D53C-E07F-4D6C-8948-443D61F02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-apple-system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Picture 7" descr="Top view of banana, coffee, and toast on a wood tray">
            <a:extLst>
              <a:ext uri="{FF2B5EF4-FFF2-40B4-BE49-F238E27FC236}">
                <a16:creationId xmlns:a16="http://schemas.microsoft.com/office/drawing/2014/main" id="{7180A7E5-F71B-43AE-8F77-508C871DF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224" y="3560942"/>
            <a:ext cx="3191436" cy="213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54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744CC-C9F0-45BB-BED5-D0EF8005A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dirty="0" err="1">
                <a:effectLst/>
                <a:latin typeface="-apple-system"/>
              </a:rPr>
              <a:t>cómo</a:t>
            </a:r>
            <a:r>
              <a:rPr lang="en-US" b="0" i="0" dirty="0">
                <a:effectLst/>
                <a:latin typeface="-apple-system"/>
              </a:rPr>
              <a:t> comer </a:t>
            </a:r>
            <a:r>
              <a:rPr lang="en-US" b="0" i="0" dirty="0" err="1">
                <a:effectLst/>
                <a:latin typeface="-apple-system"/>
              </a:rPr>
              <a:t>sano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68E5F-6F7E-4B8D-A6C0-A8539FABA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b="0" i="0" dirty="0">
                <a:effectLst/>
                <a:latin typeface="-apple-system"/>
              </a:rPr>
              <a:t>incluir frutas y verduras en su dieta. </a:t>
            </a:r>
          </a:p>
          <a:p>
            <a:r>
              <a:rPr lang="en-US" b="0" i="0" dirty="0" err="1">
                <a:effectLst/>
                <a:latin typeface="-apple-system"/>
              </a:rPr>
              <a:t>cortar</a:t>
            </a:r>
            <a:r>
              <a:rPr lang="en-US" b="0" i="0" dirty="0">
                <a:effectLst/>
                <a:latin typeface="-apple-system"/>
              </a:rPr>
              <a:t> comida </a:t>
            </a:r>
            <a:r>
              <a:rPr lang="en-US" b="0" i="0" dirty="0" err="1">
                <a:effectLst/>
                <a:latin typeface="-apple-system"/>
              </a:rPr>
              <a:t>rápida</a:t>
            </a:r>
            <a:r>
              <a:rPr lang="es-ES" dirty="0">
                <a:latin typeface="-apple-system"/>
              </a:rPr>
              <a:t>.</a:t>
            </a:r>
          </a:p>
          <a:p>
            <a:r>
              <a:rPr lang="en-US" b="0" i="0" dirty="0" err="1">
                <a:effectLst/>
                <a:latin typeface="-apple-system"/>
              </a:rPr>
              <a:t>cocinar</a:t>
            </a:r>
            <a:r>
              <a:rPr lang="en-US" b="0" i="0" dirty="0">
                <a:effectLst/>
                <a:latin typeface="-apple-system"/>
              </a:rPr>
              <a:t> </a:t>
            </a:r>
            <a:r>
              <a:rPr lang="en-US" b="0" i="0" dirty="0" err="1">
                <a:effectLst/>
                <a:latin typeface="-apple-system"/>
              </a:rPr>
              <a:t>en</a:t>
            </a:r>
            <a:r>
              <a:rPr lang="en-US" b="0" i="0" dirty="0">
                <a:effectLst/>
                <a:latin typeface="-apple-system"/>
              </a:rPr>
              <a:t> casa</a:t>
            </a:r>
            <a:r>
              <a:rPr lang="es-ES" b="0" i="0" dirty="0">
                <a:effectLst/>
                <a:latin typeface="-apple-system"/>
              </a:rPr>
              <a:t>.</a:t>
            </a:r>
          </a:p>
          <a:p>
            <a:r>
              <a:rPr lang="es-ES" b="0" i="0" dirty="0">
                <a:effectLst/>
                <a:latin typeface="-apple-system"/>
              </a:rPr>
              <a:t>prestar atención a las etiquetas de nutrición</a:t>
            </a:r>
            <a:r>
              <a:rPr lang="es-ES" dirty="0">
                <a:latin typeface="-apple-system"/>
              </a:rPr>
              <a:t>.</a:t>
            </a:r>
          </a:p>
          <a:p>
            <a:endParaRPr lang="es-ES" dirty="0">
              <a:latin typeface="-apple-system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16871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al 5_01_Win32" id="{77344C68-A3F1-476B-8680-97D7F429B46B}" vid="{89780073-58E8-4DFF-BF29-BA99F805284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37651BA-F45C-4845-9AB3-E0A65B39F5E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CDB58277-F8DF-46FF-84EC-EF41B835E6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D276E62-80A3-44DD-9BCC-97ED2B99B5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{73602FBE-D187-4988-8CC5-0DC0EF692396}tf78438558_win32</Template>
  <TotalTime>36</TotalTime>
  <Words>126</Words>
  <Application>Microsoft Office PowerPoint</Application>
  <PresentationFormat>Widescreen</PresentationFormat>
  <Paragraphs>15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-apple-system</vt:lpstr>
      <vt:lpstr>Arial</vt:lpstr>
      <vt:lpstr>Century Gothic</vt:lpstr>
      <vt:lpstr>Garamond</vt:lpstr>
      <vt:lpstr>SavonVTI</vt:lpstr>
      <vt:lpstr>cómo vivir un estilo de vida saludable</vt:lpstr>
      <vt:lpstr>qué es saludable?</vt:lpstr>
      <vt:lpstr>cómo estar activo</vt:lpstr>
      <vt:lpstr>cómo comer sano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cómo vivir un estilo de vida saludable</dc:title>
  <dc:creator>zackary chaffins</dc:creator>
  <cp:lastModifiedBy>zackary chaffins</cp:lastModifiedBy>
  <cp:revision>1</cp:revision>
  <dcterms:created xsi:type="dcterms:W3CDTF">2022-03-28T02:48:26Z</dcterms:created>
  <dcterms:modified xsi:type="dcterms:W3CDTF">2022-03-28T03:24:45Z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